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</p:sldMasterIdLst>
  <p:notesMasterIdLst>
    <p:notesMasterId r:id="rId3"/>
  </p:notesMasterIdLst>
  <p:sldIdLst>
    <p:sldId id="257" r:id="rId2"/>
  </p:sldIdLst>
  <p:sldSz cx="7254875" cy="10383838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38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0779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116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155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19491" algn="l" defTabSz="100779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3023389" algn="l" defTabSz="100779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527287" algn="l" defTabSz="100779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4031185" algn="l" defTabSz="100779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">
          <p15:clr>
            <a:srgbClr val="A4A3A4"/>
          </p15:clr>
        </p15:guide>
        <p15:guide id="2" orient="horz" pos="1761">
          <p15:clr>
            <a:srgbClr val="A4A3A4"/>
          </p15:clr>
        </p15:guide>
        <p15:guide id="3" orient="horz" pos="6383">
          <p15:clr>
            <a:srgbClr val="A4A3A4"/>
          </p15:clr>
        </p15:guide>
        <p15:guide id="4" pos="164">
          <p15:clr>
            <a:srgbClr val="A4A3A4"/>
          </p15:clr>
        </p15:guide>
        <p15:guide id="5" pos="4406">
          <p15:clr>
            <a:srgbClr val="A4A3A4"/>
          </p15:clr>
        </p15:guide>
        <p15:guide id="6" pos="2222">
          <p15:clr>
            <a:srgbClr val="A4A3A4"/>
          </p15:clr>
        </p15:guide>
        <p15:guide id="7" pos="2350">
          <p15:clr>
            <a:srgbClr val="A4A3A4"/>
          </p15:clr>
        </p15:guide>
        <p15:guide id="8" pos="2949">
          <p15:clr>
            <a:srgbClr val="A4A3A4"/>
          </p15:clr>
        </p15:guide>
        <p15:guide id="9" pos="3678">
          <p15:clr>
            <a:srgbClr val="A4A3A4"/>
          </p15:clr>
        </p15:guide>
        <p15:guide id="10" pos="3079">
          <p15:clr>
            <a:srgbClr val="A4A3A4"/>
          </p15:clr>
        </p15:guide>
        <p15:guide id="11" pos="3808">
          <p15:clr>
            <a:srgbClr val="A4A3A4"/>
          </p15:clr>
        </p15:guide>
        <p15:guide id="12" pos="1257">
          <p15:clr>
            <a:srgbClr val="A4A3A4"/>
          </p15:clr>
        </p15:guide>
        <p15:guide id="13" pos="1126">
          <p15:clr>
            <a:srgbClr val="A4A3A4"/>
          </p15:clr>
        </p15:guide>
        <p15:guide id="14" pos="892">
          <p15:clr>
            <a:srgbClr val="A4A3A4"/>
          </p15:clr>
        </p15:guide>
        <p15:guide id="15" pos="764">
          <p15:clr>
            <a:srgbClr val="A4A3A4"/>
          </p15:clr>
        </p15:guide>
        <p15:guide id="16" pos="1490">
          <p15:clr>
            <a:srgbClr val="A4A3A4"/>
          </p15:clr>
        </p15:guide>
        <p15:guide id="17" pos="1624">
          <p15:clr>
            <a:srgbClr val="A4A3A4"/>
          </p15:clr>
        </p15:guide>
        <p15:guide id="18" pos="3315">
          <p15:clr>
            <a:srgbClr val="A4A3A4"/>
          </p15:clr>
        </p15:guide>
        <p15:guide id="19" pos="344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085D90-1B45-B274-6512-1667B2F36299}" name="Pijkeren, Claudia van" initials="PCv" userId="S::claudia.vanpijkeren@wur.nl::22d9d847-2565-4c4b-8470-09722b5e04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F"/>
    <a:srgbClr val="F2F8FF"/>
    <a:srgbClr val="EFF8FF"/>
    <a:srgbClr val="E7F4FF"/>
    <a:srgbClr val="D5EBFF"/>
    <a:srgbClr val="EBEFFF"/>
    <a:srgbClr val="519FD7"/>
    <a:srgbClr val="CDE7FF"/>
    <a:srgbClr val="E5F3FF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BE0DD-C95F-4DC4-B9B0-5E3F2DE300E9}" v="5" dt="2023-05-11T07:21:48.361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9" autoAdjust="0"/>
    <p:restoredTop sz="99678" autoAdjust="0"/>
  </p:normalViewPr>
  <p:slideViewPr>
    <p:cSldViewPr snapToGrid="0" showGuides="1">
      <p:cViewPr>
        <p:scale>
          <a:sx n="150" d="100"/>
          <a:sy n="150" d="100"/>
        </p:scale>
        <p:origin x="-236" y="-6876"/>
      </p:cViewPr>
      <p:guideLst>
        <p:guide orient="horz" pos="165"/>
        <p:guide orient="horz" pos="1761"/>
        <p:guide orient="horz" pos="6383"/>
        <p:guide pos="164"/>
        <p:guide pos="4406"/>
        <p:guide pos="2222"/>
        <p:guide pos="2350"/>
        <p:guide pos="2949"/>
        <p:guide pos="3678"/>
        <p:guide pos="3079"/>
        <p:guide pos="3808"/>
        <p:guide pos="1257"/>
        <p:guide pos="1126"/>
        <p:guide pos="892"/>
        <p:guide pos="764"/>
        <p:guide pos="1490"/>
        <p:guide pos="1624"/>
        <p:guide pos="3315"/>
        <p:guide pos="34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2.xml"/><Relationship Id="rId7" Type="http://schemas.openxmlformats.org/officeDocument/2006/relationships/font" Target="fonts/font4.fntdata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microsoft.com/office/2018/10/relationships/authors" Target="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jkeren, Claudia van" userId="22d9d847-2565-4c4b-8470-09722b5e04b1" providerId="ADAL" clId="{F37BE0DD-C95F-4DC4-B9B0-5E3F2DE300E9}"/>
    <pc:docChg chg="undo custSel modSld">
      <pc:chgData name="Pijkeren, Claudia van" userId="22d9d847-2565-4c4b-8470-09722b5e04b1" providerId="ADAL" clId="{F37BE0DD-C95F-4DC4-B9B0-5E3F2DE300E9}" dt="2023-05-11T08:52:01.743" v="882" actId="20577"/>
      <pc:docMkLst>
        <pc:docMk/>
      </pc:docMkLst>
      <pc:sldChg chg="addSp delSp modSp mod delCm">
        <pc:chgData name="Pijkeren, Claudia van" userId="22d9d847-2565-4c4b-8470-09722b5e04b1" providerId="ADAL" clId="{F37BE0DD-C95F-4DC4-B9B0-5E3F2DE300E9}" dt="2023-05-11T08:52:01.743" v="882" actId="20577"/>
        <pc:sldMkLst>
          <pc:docMk/>
          <pc:sldMk cId="706675412" sldId="257"/>
        </pc:sldMkLst>
        <pc:spChg chg="mod">
          <ac:chgData name="Pijkeren, Claudia van" userId="22d9d847-2565-4c4b-8470-09722b5e04b1" providerId="ADAL" clId="{F37BE0DD-C95F-4DC4-B9B0-5E3F2DE300E9}" dt="2023-05-11T08:40:32.467" v="853" actId="1076"/>
          <ac:spMkLst>
            <pc:docMk/>
            <pc:sldMk cId="706675412" sldId="257"/>
            <ac:spMk id="2" creationId="{41AD4F16-FB5E-1EF8-9EF0-3B165232D4BE}"/>
          </ac:spMkLst>
        </pc:spChg>
        <pc:spChg chg="add mod ord">
          <ac:chgData name="Pijkeren, Claudia van" userId="22d9d847-2565-4c4b-8470-09722b5e04b1" providerId="ADAL" clId="{F37BE0DD-C95F-4DC4-B9B0-5E3F2DE300E9}" dt="2023-05-11T07:24:36.930" v="583" actId="1076"/>
          <ac:spMkLst>
            <pc:docMk/>
            <pc:sldMk cId="706675412" sldId="257"/>
            <ac:spMk id="4" creationId="{41A52AA1-AC14-D5A0-A97F-90584F952AE6}"/>
          </ac:spMkLst>
        </pc:spChg>
        <pc:spChg chg="mod">
          <ac:chgData name="Pijkeren, Claudia van" userId="22d9d847-2565-4c4b-8470-09722b5e04b1" providerId="ADAL" clId="{F37BE0DD-C95F-4DC4-B9B0-5E3F2DE300E9}" dt="2023-05-11T08:40:27.987" v="852" actId="20577"/>
          <ac:spMkLst>
            <pc:docMk/>
            <pc:sldMk cId="706675412" sldId="257"/>
            <ac:spMk id="6" creationId="{00000000-0000-0000-0000-000000000000}"/>
          </ac:spMkLst>
        </pc:spChg>
        <pc:spChg chg="mod">
          <ac:chgData name="Pijkeren, Claudia van" userId="22d9d847-2565-4c4b-8470-09722b5e04b1" providerId="ADAL" clId="{F37BE0DD-C95F-4DC4-B9B0-5E3F2DE300E9}" dt="2023-05-11T07:36:01.305" v="672" actId="1035"/>
          <ac:spMkLst>
            <pc:docMk/>
            <pc:sldMk cId="706675412" sldId="257"/>
            <ac:spMk id="9" creationId="{00000000-0000-0000-0000-000000000000}"/>
          </ac:spMkLst>
        </pc:spChg>
        <pc:spChg chg="mod">
          <ac:chgData name="Pijkeren, Claudia van" userId="22d9d847-2565-4c4b-8470-09722b5e04b1" providerId="ADAL" clId="{F37BE0DD-C95F-4DC4-B9B0-5E3F2DE300E9}" dt="2023-05-11T08:21:07.568" v="828" actId="1036"/>
          <ac:spMkLst>
            <pc:docMk/>
            <pc:sldMk cId="706675412" sldId="257"/>
            <ac:spMk id="10" creationId="{00000000-0000-0000-0000-000000000000}"/>
          </ac:spMkLst>
        </pc:spChg>
        <pc:spChg chg="add mod">
          <ac:chgData name="Pijkeren, Claudia van" userId="22d9d847-2565-4c4b-8470-09722b5e04b1" providerId="ADAL" clId="{F37BE0DD-C95F-4DC4-B9B0-5E3F2DE300E9}" dt="2023-05-11T07:37:31.847" v="749" actId="1035"/>
          <ac:spMkLst>
            <pc:docMk/>
            <pc:sldMk cId="706675412" sldId="257"/>
            <ac:spMk id="11" creationId="{1BF12467-F250-F5A0-E1D2-FE38D2A67C30}"/>
          </ac:spMkLst>
        </pc:spChg>
        <pc:spChg chg="mod">
          <ac:chgData name="Pijkeren, Claudia van" userId="22d9d847-2565-4c4b-8470-09722b5e04b1" providerId="ADAL" clId="{F37BE0DD-C95F-4DC4-B9B0-5E3F2DE300E9}" dt="2023-05-11T08:08:02.435" v="796" actId="1036"/>
          <ac:spMkLst>
            <pc:docMk/>
            <pc:sldMk cId="706675412" sldId="257"/>
            <ac:spMk id="33" creationId="{00000000-0000-0000-0000-000000000000}"/>
          </ac:spMkLst>
        </pc:spChg>
        <pc:spChg chg="mod">
          <ac:chgData name="Pijkeren, Claudia van" userId="22d9d847-2565-4c4b-8470-09722b5e04b1" providerId="ADAL" clId="{F37BE0DD-C95F-4DC4-B9B0-5E3F2DE300E9}" dt="2023-05-11T07:24:14.489" v="571" actId="1038"/>
          <ac:spMkLst>
            <pc:docMk/>
            <pc:sldMk cId="706675412" sldId="257"/>
            <ac:spMk id="38" creationId="{06805972-67CC-991F-CD5E-FA91EF17C128}"/>
          </ac:spMkLst>
        </pc:spChg>
        <pc:spChg chg="mod">
          <ac:chgData name="Pijkeren, Claudia van" userId="22d9d847-2565-4c4b-8470-09722b5e04b1" providerId="ADAL" clId="{F37BE0DD-C95F-4DC4-B9B0-5E3F2DE300E9}" dt="2023-05-11T08:52:01.743" v="882" actId="20577"/>
          <ac:spMkLst>
            <pc:docMk/>
            <pc:sldMk cId="706675412" sldId="257"/>
            <ac:spMk id="46" creationId="{43DB4006-9C39-9C4A-7FA6-FEB631031FDA}"/>
          </ac:spMkLst>
        </pc:spChg>
        <pc:spChg chg="mod">
          <ac:chgData name="Pijkeren, Claudia van" userId="22d9d847-2565-4c4b-8470-09722b5e04b1" providerId="ADAL" clId="{F37BE0DD-C95F-4DC4-B9B0-5E3F2DE300E9}" dt="2023-05-11T08:25:09.581" v="837" actId="20577"/>
          <ac:spMkLst>
            <pc:docMk/>
            <pc:sldMk cId="706675412" sldId="257"/>
            <ac:spMk id="48" creationId="{F75D0D75-8BEC-4476-9D63-5DB36DBB76C9}"/>
          </ac:spMkLst>
        </pc:spChg>
        <pc:spChg chg="mod">
          <ac:chgData name="Pijkeren, Claudia van" userId="22d9d847-2565-4c4b-8470-09722b5e04b1" providerId="ADAL" clId="{F37BE0DD-C95F-4DC4-B9B0-5E3F2DE300E9}" dt="2023-05-11T08:45:25.723" v="859" actId="1036"/>
          <ac:spMkLst>
            <pc:docMk/>
            <pc:sldMk cId="706675412" sldId="257"/>
            <ac:spMk id="49" creationId="{22C745A3-C860-5116-B0D4-FF070812FF13}"/>
          </ac:spMkLst>
        </pc:spChg>
        <pc:spChg chg="mod">
          <ac:chgData name="Pijkeren, Claudia van" userId="22d9d847-2565-4c4b-8470-09722b5e04b1" providerId="ADAL" clId="{F37BE0DD-C95F-4DC4-B9B0-5E3F2DE300E9}" dt="2023-05-11T08:16:58.818" v="810" actId="20577"/>
          <ac:spMkLst>
            <pc:docMk/>
            <pc:sldMk cId="706675412" sldId="257"/>
            <ac:spMk id="50" creationId="{975B9E3C-46C9-BB43-39A4-0EDF05DC8629}"/>
          </ac:spMkLst>
        </pc:spChg>
        <pc:spChg chg="mod">
          <ac:chgData name="Pijkeren, Claudia van" userId="22d9d847-2565-4c4b-8470-09722b5e04b1" providerId="ADAL" clId="{F37BE0DD-C95F-4DC4-B9B0-5E3F2DE300E9}" dt="2023-05-11T08:17:24.013" v="821" actId="1038"/>
          <ac:spMkLst>
            <pc:docMk/>
            <pc:sldMk cId="706675412" sldId="257"/>
            <ac:spMk id="51" creationId="{E0CA34B5-1569-02CC-7577-E078F305B1F1}"/>
          </ac:spMkLst>
        </pc:spChg>
        <pc:spChg chg="mod">
          <ac:chgData name="Pijkeren, Claudia van" userId="22d9d847-2565-4c4b-8470-09722b5e04b1" providerId="ADAL" clId="{F37BE0DD-C95F-4DC4-B9B0-5E3F2DE300E9}" dt="2023-05-11T07:15:53.863" v="187" actId="255"/>
          <ac:spMkLst>
            <pc:docMk/>
            <pc:sldMk cId="706675412" sldId="257"/>
            <ac:spMk id="53" creationId="{7B27F0A7-E558-46AA-9ACF-79CE6607A503}"/>
          </ac:spMkLst>
        </pc:spChg>
        <pc:spChg chg="mod">
          <ac:chgData name="Pijkeren, Claudia van" userId="22d9d847-2565-4c4b-8470-09722b5e04b1" providerId="ADAL" clId="{F37BE0DD-C95F-4DC4-B9B0-5E3F2DE300E9}" dt="2023-05-11T07:43:06.036" v="760" actId="20577"/>
          <ac:spMkLst>
            <pc:docMk/>
            <pc:sldMk cId="706675412" sldId="257"/>
            <ac:spMk id="54" creationId="{B66C4D1E-2039-4418-81F0-16AA2F1442B1}"/>
          </ac:spMkLst>
        </pc:spChg>
        <pc:spChg chg="mod">
          <ac:chgData name="Pijkeren, Claudia van" userId="22d9d847-2565-4c4b-8470-09722b5e04b1" providerId="ADAL" clId="{F37BE0DD-C95F-4DC4-B9B0-5E3F2DE300E9}" dt="2023-05-11T07:43:14.822" v="768" actId="20577"/>
          <ac:spMkLst>
            <pc:docMk/>
            <pc:sldMk cId="706675412" sldId="257"/>
            <ac:spMk id="55" creationId="{E07BD58E-FF76-4933-8DCD-B4F86A14FF9A}"/>
          </ac:spMkLst>
        </pc:spChg>
        <pc:spChg chg="mod">
          <ac:chgData name="Pijkeren, Claudia van" userId="22d9d847-2565-4c4b-8470-09722b5e04b1" providerId="ADAL" clId="{F37BE0DD-C95F-4DC4-B9B0-5E3F2DE300E9}" dt="2023-05-11T07:43:21.142" v="776" actId="20577"/>
          <ac:spMkLst>
            <pc:docMk/>
            <pc:sldMk cId="706675412" sldId="257"/>
            <ac:spMk id="56" creationId="{F57CE606-33F9-4BC7-8A37-4C8B063F69B8}"/>
          </ac:spMkLst>
        </pc:spChg>
        <pc:spChg chg="mod">
          <ac:chgData name="Pijkeren, Claudia van" userId="22d9d847-2565-4c4b-8470-09722b5e04b1" providerId="ADAL" clId="{F37BE0DD-C95F-4DC4-B9B0-5E3F2DE300E9}" dt="2023-05-09T09:02:36.434" v="78" actId="20577"/>
          <ac:spMkLst>
            <pc:docMk/>
            <pc:sldMk cId="706675412" sldId="257"/>
            <ac:spMk id="60" creationId="{B3EBDC92-EF7F-7305-9843-2244809854B6}"/>
          </ac:spMkLst>
        </pc:spChg>
        <pc:spChg chg="mod">
          <ac:chgData name="Pijkeren, Claudia van" userId="22d9d847-2565-4c4b-8470-09722b5e04b1" providerId="ADAL" clId="{F37BE0DD-C95F-4DC4-B9B0-5E3F2DE300E9}" dt="2023-05-11T08:46:44.350" v="863" actId="1038"/>
          <ac:spMkLst>
            <pc:docMk/>
            <pc:sldMk cId="706675412" sldId="257"/>
            <ac:spMk id="62" creationId="{9A464A82-AEE7-7A29-B62F-51EEA0DA2A64}"/>
          </ac:spMkLst>
        </pc:spChg>
        <pc:spChg chg="mod">
          <ac:chgData name="Pijkeren, Claudia van" userId="22d9d847-2565-4c4b-8470-09722b5e04b1" providerId="ADAL" clId="{F37BE0DD-C95F-4DC4-B9B0-5E3F2DE300E9}" dt="2023-05-09T09:03:19.593" v="105" actId="1038"/>
          <ac:spMkLst>
            <pc:docMk/>
            <pc:sldMk cId="706675412" sldId="257"/>
            <ac:spMk id="65" creationId="{AE220BF3-73DB-4A49-8C43-D53F5E49948A}"/>
          </ac:spMkLst>
        </pc:spChg>
        <pc:spChg chg="mod">
          <ac:chgData name="Pijkeren, Claudia van" userId="22d9d847-2565-4c4b-8470-09722b5e04b1" providerId="ADAL" clId="{F37BE0DD-C95F-4DC4-B9B0-5E3F2DE300E9}" dt="2023-05-11T07:46:04.574" v="786" actId="20577"/>
          <ac:spMkLst>
            <pc:docMk/>
            <pc:sldMk cId="706675412" sldId="257"/>
            <ac:spMk id="66" creationId="{A631245E-A373-4182-B409-B07F223DB0D7}"/>
          </ac:spMkLst>
        </pc:spChg>
        <pc:spChg chg="mod">
          <ac:chgData name="Pijkeren, Claudia van" userId="22d9d847-2565-4c4b-8470-09722b5e04b1" providerId="ADAL" clId="{F37BE0DD-C95F-4DC4-B9B0-5E3F2DE300E9}" dt="2023-05-11T08:31:52.491" v="839" actId="20577"/>
          <ac:spMkLst>
            <pc:docMk/>
            <pc:sldMk cId="706675412" sldId="257"/>
            <ac:spMk id="67" creationId="{DF34DE6F-10A8-437F-9716-AA240ACD23AB}"/>
          </ac:spMkLst>
        </pc:spChg>
        <pc:spChg chg="mod">
          <ac:chgData name="Pijkeren, Claudia van" userId="22d9d847-2565-4c4b-8470-09722b5e04b1" providerId="ADAL" clId="{F37BE0DD-C95F-4DC4-B9B0-5E3F2DE300E9}" dt="2023-05-11T07:22:34.736" v="275" actId="1076"/>
          <ac:spMkLst>
            <pc:docMk/>
            <pc:sldMk cId="706675412" sldId="257"/>
            <ac:spMk id="68" creationId="{F4D8B68D-3658-436A-88AC-BCB5AC4BB7EA}"/>
          </ac:spMkLst>
        </pc:spChg>
        <pc:spChg chg="mod ord">
          <ac:chgData name="Pijkeren, Claudia van" userId="22d9d847-2565-4c4b-8470-09722b5e04b1" providerId="ADAL" clId="{F37BE0DD-C95F-4DC4-B9B0-5E3F2DE300E9}" dt="2023-05-11T07:24:44.471" v="585" actId="1038"/>
          <ac:spMkLst>
            <pc:docMk/>
            <pc:sldMk cId="706675412" sldId="257"/>
            <ac:spMk id="69" creationId="{C3192FA8-256E-4E96-B205-DD80429FE7CC}"/>
          </ac:spMkLst>
        </pc:spChg>
        <pc:spChg chg="mod">
          <ac:chgData name="Pijkeren, Claudia van" userId="22d9d847-2565-4c4b-8470-09722b5e04b1" providerId="ADAL" clId="{F37BE0DD-C95F-4DC4-B9B0-5E3F2DE300E9}" dt="2023-05-11T07:36:41.517" v="705" actId="1035"/>
          <ac:spMkLst>
            <pc:docMk/>
            <pc:sldMk cId="706675412" sldId="257"/>
            <ac:spMk id="75" creationId="{08490B61-0727-4F70-912F-1BF68A6509C2}"/>
          </ac:spMkLst>
        </pc:spChg>
        <pc:spChg chg="mod">
          <ac:chgData name="Pijkeren, Claudia van" userId="22d9d847-2565-4c4b-8470-09722b5e04b1" providerId="ADAL" clId="{F37BE0DD-C95F-4DC4-B9B0-5E3F2DE300E9}" dt="2023-05-11T08:32:27.244" v="849" actId="20577"/>
          <ac:spMkLst>
            <pc:docMk/>
            <pc:sldMk cId="706675412" sldId="257"/>
            <ac:spMk id="1034" creationId="{3077FAB9-D153-DCB3-FB7A-BFCC3388C690}"/>
          </ac:spMkLst>
        </pc:spChg>
        <pc:spChg chg="mod ord">
          <ac:chgData name="Pijkeren, Claudia van" userId="22d9d847-2565-4c4b-8470-09722b5e04b1" providerId="ADAL" clId="{F37BE0DD-C95F-4DC4-B9B0-5E3F2DE300E9}" dt="2023-05-11T08:06:40.117" v="792" actId="20577"/>
          <ac:spMkLst>
            <pc:docMk/>
            <pc:sldMk cId="706675412" sldId="257"/>
            <ac:spMk id="1036" creationId="{8D8B9040-5069-CF5F-6807-3D9E9493A6CF}"/>
          </ac:spMkLst>
        </pc:spChg>
        <pc:spChg chg="mod">
          <ac:chgData name="Pijkeren, Claudia van" userId="22d9d847-2565-4c4b-8470-09722b5e04b1" providerId="ADAL" clId="{F37BE0DD-C95F-4DC4-B9B0-5E3F2DE300E9}" dt="2023-05-09T08:48:50.561" v="4" actId="1036"/>
          <ac:spMkLst>
            <pc:docMk/>
            <pc:sldMk cId="706675412" sldId="257"/>
            <ac:spMk id="1056" creationId="{1D2A850F-6FE4-A087-E7B7-2EE59CFDC584}"/>
          </ac:spMkLst>
        </pc:spChg>
        <pc:spChg chg="mod">
          <ac:chgData name="Pijkeren, Claudia van" userId="22d9d847-2565-4c4b-8470-09722b5e04b1" providerId="ADAL" clId="{F37BE0DD-C95F-4DC4-B9B0-5E3F2DE300E9}" dt="2023-05-09T08:48:59.907" v="7" actId="1036"/>
          <ac:spMkLst>
            <pc:docMk/>
            <pc:sldMk cId="706675412" sldId="257"/>
            <ac:spMk id="1057" creationId="{B9844F0F-AC68-7C32-7D29-F3CA5FC21308}"/>
          </ac:spMkLst>
        </pc:spChg>
        <pc:grpChg chg="mod">
          <ac:chgData name="Pijkeren, Claudia van" userId="22d9d847-2565-4c4b-8470-09722b5e04b1" providerId="ADAL" clId="{F37BE0DD-C95F-4DC4-B9B0-5E3F2DE300E9}" dt="2023-05-11T07:22:26.859" v="273" actId="1076"/>
          <ac:grpSpMkLst>
            <pc:docMk/>
            <pc:sldMk cId="706675412" sldId="257"/>
            <ac:grpSpMk id="8" creationId="{BC9E4B77-C509-1FE0-924C-7BA50BE0E0BB}"/>
          </ac:grpSpMkLst>
        </pc:grpChg>
        <pc:grpChg chg="add del mod">
          <ac:chgData name="Pijkeren, Claudia van" userId="22d9d847-2565-4c4b-8470-09722b5e04b1" providerId="ADAL" clId="{F37BE0DD-C95F-4DC4-B9B0-5E3F2DE300E9}" dt="2023-05-11T07:20:25.495" v="224" actId="165"/>
          <ac:grpSpMkLst>
            <pc:docMk/>
            <pc:sldMk cId="706675412" sldId="257"/>
            <ac:grpSpMk id="12" creationId="{FD8A4C64-155E-9A63-AAD1-03BFB4E48497}"/>
          </ac:grpSpMkLst>
        </pc:grpChg>
        <pc:grpChg chg="mod">
          <ac:chgData name="Pijkeren, Claudia van" userId="22d9d847-2565-4c4b-8470-09722b5e04b1" providerId="ADAL" clId="{F37BE0DD-C95F-4DC4-B9B0-5E3F2DE300E9}" dt="2023-05-11T07:17:22.123" v="203" actId="1036"/>
          <ac:grpSpMkLst>
            <pc:docMk/>
            <pc:sldMk cId="706675412" sldId="257"/>
            <ac:grpSpMk id="70" creationId="{45AA4C11-AAFC-0653-46D1-8B866C38FB71}"/>
          </ac:grpSpMkLst>
        </pc:grpChg>
        <pc:cxnChg chg="add del mod ord topLvl">
          <ac:chgData name="Pijkeren, Claudia van" userId="22d9d847-2565-4c4b-8470-09722b5e04b1" providerId="ADAL" clId="{F37BE0DD-C95F-4DC4-B9B0-5E3F2DE300E9}" dt="2023-05-11T07:37:02.521" v="712" actId="171"/>
          <ac:cxnSpMkLst>
            <pc:docMk/>
            <pc:sldMk cId="706675412" sldId="257"/>
            <ac:cxnSpMk id="14" creationId="{3BF2685B-23D0-3ACC-EA86-C3C5FDDB4018}"/>
          </ac:cxnSpMkLst>
        </pc:cxnChg>
        <pc:cxnChg chg="add del mod topLvl">
          <ac:chgData name="Pijkeren, Claudia van" userId="22d9d847-2565-4c4b-8470-09722b5e04b1" providerId="ADAL" clId="{F37BE0DD-C95F-4DC4-B9B0-5E3F2DE300E9}" dt="2023-05-11T07:20:33.783" v="227" actId="478"/>
          <ac:cxnSpMkLst>
            <pc:docMk/>
            <pc:sldMk cId="706675412" sldId="257"/>
            <ac:cxnSpMk id="15" creationId="{FCBA5E23-4582-0812-BA43-2EA20F447794}"/>
          </ac:cxnSpMkLst>
        </pc:cxnChg>
        <pc:cxnChg chg="add del mod">
          <ac:chgData name="Pijkeren, Claudia van" userId="22d9d847-2565-4c4b-8470-09722b5e04b1" providerId="ADAL" clId="{F37BE0DD-C95F-4DC4-B9B0-5E3F2DE300E9}" dt="2023-05-11T07:22:05.670" v="272" actId="478"/>
          <ac:cxnSpMkLst>
            <pc:docMk/>
            <pc:sldMk cId="706675412" sldId="257"/>
            <ac:cxnSpMk id="17" creationId="{E30C73BC-2492-BADF-05AA-C176C6479784}"/>
          </ac:cxnSpMkLst>
        </pc:cxnChg>
        <pc:cxnChg chg="mod">
          <ac:chgData name="Pijkeren, Claudia van" userId="22d9d847-2565-4c4b-8470-09722b5e04b1" providerId="ADAL" clId="{F37BE0DD-C95F-4DC4-B9B0-5E3F2DE300E9}" dt="2023-05-11T07:23:46.910" v="485" actId="1038"/>
          <ac:cxnSpMkLst>
            <pc:docMk/>
            <pc:sldMk cId="706675412" sldId="257"/>
            <ac:cxnSpMk id="77" creationId="{91E54E1E-FE0A-4B9B-BF5F-81B966D5ED6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jkeren, Claudia van" userId="22d9d847-2565-4c4b-8470-09722b5e04b1" providerId="ADAL" clId="{F37BE0DD-C95F-4DC4-B9B0-5E3F2DE300E9}" dt="2023-05-09T08:48:39.007" v="1"/>
              <pc2:cmMkLst xmlns:pc2="http://schemas.microsoft.com/office/powerpoint/2019/9/main/command">
                <pc:docMk/>
                <pc:sldMk cId="706675412" sldId="257"/>
                <pc2:cmMk id="{9CFEE14D-8D77-4020-B285-15B47E952C6E}"/>
              </pc2:cmMkLst>
            </pc226:cmChg>
            <pc226:cmChg xmlns:pc226="http://schemas.microsoft.com/office/powerpoint/2022/06/main/command" chg="del">
              <pc226:chgData name="Pijkeren, Claudia van" userId="22d9d847-2565-4c4b-8470-09722b5e04b1" providerId="ADAL" clId="{F37BE0DD-C95F-4DC4-B9B0-5E3F2DE300E9}" dt="2023-05-09T08:48:36.253" v="0"/>
              <pc2:cmMkLst xmlns:pc2="http://schemas.microsoft.com/office/powerpoint/2019/9/main/command">
                <pc:docMk/>
                <pc:sldMk cId="706675412" sldId="257"/>
                <pc2:cmMk id="{CE85917E-6362-44B0-8C59-85C8D5B5EAFD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0F53F74B-A766-43FB-8006-60B8A5AD3F0C}" type="datetimeFigureOut">
              <a:rPr lang="nl-NL" smtClean="0"/>
              <a:t>11-5-2023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98675" y="744538"/>
            <a:ext cx="26003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6760470B-77CA-4AF0-9894-7B9194410B6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60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898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797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695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5593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491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389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287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185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966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1016863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775974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26" name="Groep 25"/>
          <p:cNvGrpSpPr>
            <a:grpSpLocks noChangeAspect="1"/>
          </p:cNvGrpSpPr>
          <p:nvPr userDrawn="1"/>
        </p:nvGrpSpPr>
        <p:grpSpPr>
          <a:xfrm>
            <a:off x="383428" y="438721"/>
            <a:ext cx="3592842" cy="471931"/>
            <a:chOff x="-22852063" y="19270663"/>
            <a:chExt cx="8732838" cy="1133475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-21151850" y="19753263"/>
              <a:ext cx="700246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-15054263" y="19912013"/>
              <a:ext cx="908050" cy="271462"/>
            </a:xfrm>
            <a:custGeom>
              <a:avLst/>
              <a:gdLst>
                <a:gd name="T0" fmla="*/ 154 w 242"/>
                <a:gd name="T1" fmla="*/ 30 h 72"/>
                <a:gd name="T2" fmla="*/ 154 w 242"/>
                <a:gd name="T3" fmla="*/ 25 h 72"/>
                <a:gd name="T4" fmla="*/ 149 w 242"/>
                <a:gd name="T5" fmla="*/ 21 h 72"/>
                <a:gd name="T6" fmla="*/ 125 w 242"/>
                <a:gd name="T7" fmla="*/ 21 h 72"/>
                <a:gd name="T8" fmla="*/ 125 w 242"/>
                <a:gd name="T9" fmla="*/ 34 h 72"/>
                <a:gd name="T10" fmla="*/ 149 w 242"/>
                <a:gd name="T11" fmla="*/ 34 h 72"/>
                <a:gd name="T12" fmla="*/ 154 w 242"/>
                <a:gd name="T13" fmla="*/ 30 h 72"/>
                <a:gd name="T14" fmla="*/ 0 w 242"/>
                <a:gd name="T15" fmla="*/ 0 h 72"/>
                <a:gd name="T16" fmla="*/ 0 w 242"/>
                <a:gd name="T17" fmla="*/ 72 h 72"/>
                <a:gd name="T18" fmla="*/ 242 w 242"/>
                <a:gd name="T19" fmla="*/ 72 h 72"/>
                <a:gd name="T20" fmla="*/ 242 w 242"/>
                <a:gd name="T21" fmla="*/ 0 h 72"/>
                <a:gd name="T22" fmla="*/ 0 w 242"/>
                <a:gd name="T23" fmla="*/ 0 h 72"/>
                <a:gd name="T24" fmla="*/ 80 w 242"/>
                <a:gd name="T25" fmla="*/ 48 h 72"/>
                <a:gd name="T26" fmla="*/ 69 w 242"/>
                <a:gd name="T27" fmla="*/ 59 h 72"/>
                <a:gd name="T28" fmla="*/ 39 w 242"/>
                <a:gd name="T29" fmla="*/ 59 h 72"/>
                <a:gd name="T30" fmla="*/ 28 w 242"/>
                <a:gd name="T31" fmla="*/ 48 h 72"/>
                <a:gd name="T32" fmla="*/ 28 w 242"/>
                <a:gd name="T33" fmla="*/ 13 h 72"/>
                <a:gd name="T34" fmla="*/ 38 w 242"/>
                <a:gd name="T35" fmla="*/ 13 h 72"/>
                <a:gd name="T36" fmla="*/ 38 w 242"/>
                <a:gd name="T37" fmla="*/ 51 h 72"/>
                <a:gd name="T38" fmla="*/ 69 w 242"/>
                <a:gd name="T39" fmla="*/ 51 h 72"/>
                <a:gd name="T40" fmla="*/ 69 w 242"/>
                <a:gd name="T41" fmla="*/ 13 h 72"/>
                <a:gd name="T42" fmla="*/ 80 w 242"/>
                <a:gd name="T43" fmla="*/ 13 h 72"/>
                <a:gd name="T44" fmla="*/ 80 w 242"/>
                <a:gd name="T45" fmla="*/ 48 h 72"/>
                <a:gd name="T46" fmla="*/ 154 w 242"/>
                <a:gd name="T47" fmla="*/ 59 h 72"/>
                <a:gd name="T48" fmla="*/ 135 w 242"/>
                <a:gd name="T49" fmla="*/ 42 h 72"/>
                <a:gd name="T50" fmla="*/ 125 w 242"/>
                <a:gd name="T51" fmla="*/ 42 h 72"/>
                <a:gd name="T52" fmla="*/ 125 w 242"/>
                <a:gd name="T53" fmla="*/ 59 h 72"/>
                <a:gd name="T54" fmla="*/ 114 w 242"/>
                <a:gd name="T55" fmla="*/ 59 h 72"/>
                <a:gd name="T56" fmla="*/ 114 w 242"/>
                <a:gd name="T57" fmla="*/ 13 h 72"/>
                <a:gd name="T58" fmla="*/ 154 w 242"/>
                <a:gd name="T59" fmla="*/ 13 h 72"/>
                <a:gd name="T60" fmla="*/ 164 w 242"/>
                <a:gd name="T61" fmla="*/ 22 h 72"/>
                <a:gd name="T62" fmla="*/ 164 w 242"/>
                <a:gd name="T63" fmla="*/ 33 h 72"/>
                <a:gd name="T64" fmla="*/ 154 w 242"/>
                <a:gd name="T65" fmla="*/ 42 h 72"/>
                <a:gd name="T66" fmla="*/ 148 w 242"/>
                <a:gd name="T67" fmla="*/ 42 h 72"/>
                <a:gd name="T68" fmla="*/ 169 w 242"/>
                <a:gd name="T69" fmla="*/ 59 h 72"/>
                <a:gd name="T70" fmla="*/ 154 w 242"/>
                <a:gd name="T71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72">
                  <a:moveTo>
                    <a:pt x="154" y="30"/>
                  </a:moveTo>
                  <a:cubicBezTo>
                    <a:pt x="154" y="25"/>
                    <a:pt x="154" y="25"/>
                    <a:pt x="154" y="25"/>
                  </a:cubicBezTo>
                  <a:cubicBezTo>
                    <a:pt x="154" y="22"/>
                    <a:pt x="152" y="21"/>
                    <a:pt x="149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2" y="34"/>
                    <a:pt x="154" y="33"/>
                    <a:pt x="154" y="30"/>
                  </a:cubicBezTo>
                  <a:close/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0" y="0"/>
                  </a:lnTo>
                  <a:close/>
                  <a:moveTo>
                    <a:pt x="80" y="48"/>
                  </a:moveTo>
                  <a:cubicBezTo>
                    <a:pt x="80" y="57"/>
                    <a:pt x="77" y="59"/>
                    <a:pt x="6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0" y="59"/>
                    <a:pt x="28" y="57"/>
                    <a:pt x="28" y="4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48"/>
                  </a:lnTo>
                  <a:close/>
                  <a:moveTo>
                    <a:pt x="154" y="59"/>
                  </a:moveTo>
                  <a:cubicBezTo>
                    <a:pt x="135" y="42"/>
                    <a:pt x="135" y="42"/>
                    <a:pt x="13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61" y="13"/>
                    <a:pt x="164" y="15"/>
                    <a:pt x="164" y="22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9"/>
                    <a:pt x="161" y="42"/>
                    <a:pt x="154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69" y="59"/>
                    <a:pt x="169" y="59"/>
                    <a:pt x="169" y="59"/>
                  </a:cubicBezTo>
                  <a:lnTo>
                    <a:pt x="15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-22852063" y="19270663"/>
              <a:ext cx="1606550" cy="11334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3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9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3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8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6 w 428"/>
                <a:gd name="T95" fmla="*/ 227 h 300"/>
                <a:gd name="T96" fmla="*/ 420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4" y="211"/>
                  </a:moveTo>
                  <a:cubicBezTo>
                    <a:pt x="428" y="208"/>
                    <a:pt x="419" y="196"/>
                    <a:pt x="416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3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5" y="225"/>
                    <a:pt x="3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5" y="256"/>
                    <a:pt x="35" y="258"/>
                    <a:pt x="30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6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30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6" y="271"/>
                  </a:cubicBezTo>
                  <a:cubicBezTo>
                    <a:pt x="30" y="271"/>
                    <a:pt x="23" y="273"/>
                    <a:pt x="26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4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3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4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9" y="280"/>
                  </a:cubicBezTo>
                  <a:cubicBezTo>
                    <a:pt x="59" y="280"/>
                    <a:pt x="59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7" y="282"/>
                    <a:pt x="68" y="282"/>
                  </a:cubicBezTo>
                  <a:cubicBezTo>
                    <a:pt x="68" y="284"/>
                    <a:pt x="63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4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6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72"/>
                    <a:pt x="147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9" y="263"/>
                    <a:pt x="219" y="263"/>
                    <a:pt x="219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7" y="260"/>
                  </a:cubicBezTo>
                  <a:cubicBezTo>
                    <a:pt x="229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8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4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1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300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5" y="268"/>
                    <a:pt x="353" y="269"/>
                  </a:cubicBezTo>
                  <a:cubicBezTo>
                    <a:pt x="352" y="269"/>
                    <a:pt x="352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4" y="275"/>
                    <a:pt x="252" y="275"/>
                    <a:pt x="251" y="276"/>
                  </a:cubicBezTo>
                  <a:cubicBezTo>
                    <a:pt x="240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60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5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7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300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3" y="290"/>
                    <a:pt x="305" y="287"/>
                    <a:pt x="308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9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1" y="291"/>
                    <a:pt x="393" y="288"/>
                  </a:cubicBezTo>
                  <a:cubicBezTo>
                    <a:pt x="392" y="288"/>
                    <a:pt x="391" y="288"/>
                    <a:pt x="391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1" y="277"/>
                  </a:cubicBezTo>
                  <a:cubicBezTo>
                    <a:pt x="393" y="276"/>
                    <a:pt x="389" y="274"/>
                    <a:pt x="392" y="274"/>
                  </a:cubicBezTo>
                  <a:cubicBezTo>
                    <a:pt x="391" y="274"/>
                    <a:pt x="391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6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7" y="257"/>
                    <a:pt x="419" y="255"/>
                    <a:pt x="418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8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20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6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20" y="215"/>
                  </a:cubicBezTo>
                  <a:cubicBezTo>
                    <a:pt x="419" y="214"/>
                    <a:pt x="422" y="213"/>
                    <a:pt x="424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3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3" y="184"/>
                  </a:cubicBezTo>
                  <a:lnTo>
                    <a:pt x="223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-18121313" y="19961225"/>
              <a:ext cx="288925" cy="174625"/>
            </a:xfrm>
            <a:custGeom>
              <a:avLst/>
              <a:gdLst>
                <a:gd name="T0" fmla="*/ 0 w 182"/>
                <a:gd name="T1" fmla="*/ 0 h 110"/>
                <a:gd name="T2" fmla="*/ 28 w 182"/>
                <a:gd name="T3" fmla="*/ 0 h 110"/>
                <a:gd name="T4" fmla="*/ 54 w 182"/>
                <a:gd name="T5" fmla="*/ 74 h 110"/>
                <a:gd name="T6" fmla="*/ 85 w 182"/>
                <a:gd name="T7" fmla="*/ 0 h 110"/>
                <a:gd name="T8" fmla="*/ 101 w 182"/>
                <a:gd name="T9" fmla="*/ 0 h 110"/>
                <a:gd name="T10" fmla="*/ 132 w 182"/>
                <a:gd name="T11" fmla="*/ 74 h 110"/>
                <a:gd name="T12" fmla="*/ 158 w 182"/>
                <a:gd name="T13" fmla="*/ 0 h 110"/>
                <a:gd name="T14" fmla="*/ 182 w 182"/>
                <a:gd name="T15" fmla="*/ 0 h 110"/>
                <a:gd name="T16" fmla="*/ 139 w 182"/>
                <a:gd name="T17" fmla="*/ 110 h 110"/>
                <a:gd name="T18" fmla="*/ 123 w 182"/>
                <a:gd name="T19" fmla="*/ 110 h 110"/>
                <a:gd name="T20" fmla="*/ 92 w 182"/>
                <a:gd name="T21" fmla="*/ 33 h 110"/>
                <a:gd name="T22" fmla="*/ 61 w 182"/>
                <a:gd name="T23" fmla="*/ 110 h 110"/>
                <a:gd name="T24" fmla="*/ 42 w 182"/>
                <a:gd name="T25" fmla="*/ 110 h 110"/>
                <a:gd name="T26" fmla="*/ 0 w 182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10">
                  <a:moveTo>
                    <a:pt x="0" y="0"/>
                  </a:moveTo>
                  <a:lnTo>
                    <a:pt x="28" y="0"/>
                  </a:lnTo>
                  <a:lnTo>
                    <a:pt x="54" y="74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32" y="74"/>
                  </a:lnTo>
                  <a:lnTo>
                    <a:pt x="158" y="0"/>
                  </a:lnTo>
                  <a:lnTo>
                    <a:pt x="182" y="0"/>
                  </a:lnTo>
                  <a:lnTo>
                    <a:pt x="139" y="110"/>
                  </a:lnTo>
                  <a:lnTo>
                    <a:pt x="123" y="110"/>
                  </a:lnTo>
                  <a:lnTo>
                    <a:pt x="92" y="33"/>
                  </a:lnTo>
                  <a:lnTo>
                    <a:pt x="61" y="110"/>
                  </a:lnTo>
                  <a:lnTo>
                    <a:pt x="4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-17780000" y="19961225"/>
              <a:ext cx="236538" cy="174625"/>
            </a:xfrm>
            <a:custGeom>
              <a:avLst/>
              <a:gdLst>
                <a:gd name="T0" fmla="*/ 64 w 149"/>
                <a:gd name="T1" fmla="*/ 0 h 110"/>
                <a:gd name="T2" fmla="*/ 87 w 149"/>
                <a:gd name="T3" fmla="*/ 0 h 110"/>
                <a:gd name="T4" fmla="*/ 149 w 149"/>
                <a:gd name="T5" fmla="*/ 110 h 110"/>
                <a:gd name="T6" fmla="*/ 120 w 149"/>
                <a:gd name="T7" fmla="*/ 110 h 110"/>
                <a:gd name="T8" fmla="*/ 109 w 149"/>
                <a:gd name="T9" fmla="*/ 86 h 110"/>
                <a:gd name="T10" fmla="*/ 40 w 149"/>
                <a:gd name="T11" fmla="*/ 86 h 110"/>
                <a:gd name="T12" fmla="*/ 26 w 149"/>
                <a:gd name="T13" fmla="*/ 110 h 110"/>
                <a:gd name="T14" fmla="*/ 0 w 149"/>
                <a:gd name="T15" fmla="*/ 110 h 110"/>
                <a:gd name="T16" fmla="*/ 64 w 149"/>
                <a:gd name="T17" fmla="*/ 0 h 110"/>
                <a:gd name="T18" fmla="*/ 97 w 149"/>
                <a:gd name="T19" fmla="*/ 67 h 110"/>
                <a:gd name="T20" fmla="*/ 76 w 149"/>
                <a:gd name="T21" fmla="*/ 21 h 110"/>
                <a:gd name="T22" fmla="*/ 50 w 149"/>
                <a:gd name="T23" fmla="*/ 67 h 110"/>
                <a:gd name="T24" fmla="*/ 97 w 149"/>
                <a:gd name="T25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10">
                  <a:moveTo>
                    <a:pt x="64" y="0"/>
                  </a:moveTo>
                  <a:lnTo>
                    <a:pt x="87" y="0"/>
                  </a:lnTo>
                  <a:lnTo>
                    <a:pt x="149" y="110"/>
                  </a:lnTo>
                  <a:lnTo>
                    <a:pt x="120" y="110"/>
                  </a:lnTo>
                  <a:lnTo>
                    <a:pt x="109" y="86"/>
                  </a:lnTo>
                  <a:lnTo>
                    <a:pt x="40" y="86"/>
                  </a:lnTo>
                  <a:lnTo>
                    <a:pt x="26" y="110"/>
                  </a:lnTo>
                  <a:lnTo>
                    <a:pt x="0" y="110"/>
                  </a:lnTo>
                  <a:lnTo>
                    <a:pt x="64" y="0"/>
                  </a:lnTo>
                  <a:close/>
                  <a:moveTo>
                    <a:pt x="97" y="67"/>
                  </a:moveTo>
                  <a:lnTo>
                    <a:pt x="76" y="21"/>
                  </a:lnTo>
                  <a:lnTo>
                    <a:pt x="50" y="67"/>
                  </a:lnTo>
                  <a:lnTo>
                    <a:pt x="9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-17457738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2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-17111663" y="19961225"/>
              <a:ext cx="179388" cy="174625"/>
            </a:xfrm>
            <a:custGeom>
              <a:avLst/>
              <a:gdLst>
                <a:gd name="T0" fmla="*/ 0 w 113"/>
                <a:gd name="T1" fmla="*/ 0 h 110"/>
                <a:gd name="T2" fmla="*/ 111 w 113"/>
                <a:gd name="T3" fmla="*/ 0 h 110"/>
                <a:gd name="T4" fmla="*/ 111 w 113"/>
                <a:gd name="T5" fmla="*/ 19 h 110"/>
                <a:gd name="T6" fmla="*/ 23 w 113"/>
                <a:gd name="T7" fmla="*/ 19 h 110"/>
                <a:gd name="T8" fmla="*/ 23 w 113"/>
                <a:gd name="T9" fmla="*/ 43 h 110"/>
                <a:gd name="T10" fmla="*/ 75 w 113"/>
                <a:gd name="T11" fmla="*/ 43 h 110"/>
                <a:gd name="T12" fmla="*/ 75 w 113"/>
                <a:gd name="T13" fmla="*/ 62 h 110"/>
                <a:gd name="T14" fmla="*/ 23 w 113"/>
                <a:gd name="T15" fmla="*/ 62 h 110"/>
                <a:gd name="T16" fmla="*/ 23 w 113"/>
                <a:gd name="T17" fmla="*/ 91 h 110"/>
                <a:gd name="T18" fmla="*/ 113 w 113"/>
                <a:gd name="T19" fmla="*/ 91 h 110"/>
                <a:gd name="T20" fmla="*/ 113 w 113"/>
                <a:gd name="T21" fmla="*/ 110 h 110"/>
                <a:gd name="T22" fmla="*/ 0 w 113"/>
                <a:gd name="T23" fmla="*/ 110 h 110"/>
                <a:gd name="T24" fmla="*/ 0 w 113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3" y="19"/>
                  </a:lnTo>
                  <a:lnTo>
                    <a:pt x="23" y="43"/>
                  </a:lnTo>
                  <a:lnTo>
                    <a:pt x="75" y="43"/>
                  </a:lnTo>
                  <a:lnTo>
                    <a:pt x="75" y="62"/>
                  </a:lnTo>
                  <a:lnTo>
                    <a:pt x="23" y="62"/>
                  </a:lnTo>
                  <a:lnTo>
                    <a:pt x="23" y="91"/>
                  </a:lnTo>
                  <a:lnTo>
                    <a:pt x="113" y="91"/>
                  </a:lnTo>
                  <a:lnTo>
                    <a:pt x="113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-168195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5"/>
                    <a:pt x="9" y="14"/>
                  </a:cubicBezTo>
                  <a:cubicBezTo>
                    <a:pt x="9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Rectangle 13"/>
            <p:cNvSpPr>
              <a:spLocks noChangeArrowheads="1"/>
            </p:cNvSpPr>
            <p:nvPr userDrawn="1"/>
          </p:nvSpPr>
          <p:spPr bwMode="auto">
            <a:xfrm>
              <a:off x="-16484600" y="19961225"/>
              <a:ext cx="36513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-16319500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8 w 55"/>
                <a:gd name="T3" fmla="*/ 0 h 46"/>
                <a:gd name="T4" fmla="*/ 41 w 55"/>
                <a:gd name="T5" fmla="*/ 27 h 46"/>
                <a:gd name="T6" fmla="*/ 46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8 w 55"/>
                <a:gd name="T17" fmla="*/ 46 h 46"/>
                <a:gd name="T18" fmla="*/ 14 w 55"/>
                <a:gd name="T19" fmla="*/ 18 h 46"/>
                <a:gd name="T20" fmla="*/ 10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6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15"/>
            <p:cNvSpPr>
              <a:spLocks/>
            </p:cNvSpPr>
            <p:nvPr userDrawn="1"/>
          </p:nvSpPr>
          <p:spPr bwMode="auto">
            <a:xfrm>
              <a:off x="-15989300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3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-15655925" y="19961225"/>
              <a:ext cx="180975" cy="174625"/>
            </a:xfrm>
            <a:custGeom>
              <a:avLst/>
              <a:gdLst>
                <a:gd name="T0" fmla="*/ 0 w 114"/>
                <a:gd name="T1" fmla="*/ 0 h 110"/>
                <a:gd name="T2" fmla="*/ 111 w 114"/>
                <a:gd name="T3" fmla="*/ 0 h 110"/>
                <a:gd name="T4" fmla="*/ 111 w 114"/>
                <a:gd name="T5" fmla="*/ 19 h 110"/>
                <a:gd name="T6" fmla="*/ 24 w 114"/>
                <a:gd name="T7" fmla="*/ 19 h 110"/>
                <a:gd name="T8" fmla="*/ 24 w 114"/>
                <a:gd name="T9" fmla="*/ 43 h 110"/>
                <a:gd name="T10" fmla="*/ 76 w 114"/>
                <a:gd name="T11" fmla="*/ 43 h 110"/>
                <a:gd name="T12" fmla="*/ 76 w 114"/>
                <a:gd name="T13" fmla="*/ 62 h 110"/>
                <a:gd name="T14" fmla="*/ 24 w 114"/>
                <a:gd name="T15" fmla="*/ 62 h 110"/>
                <a:gd name="T16" fmla="*/ 24 w 114"/>
                <a:gd name="T17" fmla="*/ 91 h 110"/>
                <a:gd name="T18" fmla="*/ 114 w 114"/>
                <a:gd name="T19" fmla="*/ 91 h 110"/>
                <a:gd name="T20" fmla="*/ 114 w 114"/>
                <a:gd name="T21" fmla="*/ 110 h 110"/>
                <a:gd name="T22" fmla="*/ 0 w 114"/>
                <a:gd name="T23" fmla="*/ 110 h 110"/>
                <a:gd name="T24" fmla="*/ 0 w 114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4" y="19"/>
                  </a:lnTo>
                  <a:lnTo>
                    <a:pt x="24" y="43"/>
                  </a:lnTo>
                  <a:lnTo>
                    <a:pt x="76" y="43"/>
                  </a:lnTo>
                  <a:lnTo>
                    <a:pt x="76" y="62"/>
                  </a:lnTo>
                  <a:lnTo>
                    <a:pt x="24" y="62"/>
                  </a:lnTo>
                  <a:lnTo>
                    <a:pt x="24" y="91"/>
                  </a:lnTo>
                  <a:lnTo>
                    <a:pt x="114" y="91"/>
                  </a:lnTo>
                  <a:lnTo>
                    <a:pt x="114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-153590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1" y="15"/>
                    <a:pt x="9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auto">
            <a:xfrm>
              <a:off x="-21155025" y="19402425"/>
              <a:ext cx="349250" cy="215900"/>
            </a:xfrm>
            <a:custGeom>
              <a:avLst/>
              <a:gdLst>
                <a:gd name="T0" fmla="*/ 0 w 220"/>
                <a:gd name="T1" fmla="*/ 0 h 136"/>
                <a:gd name="T2" fmla="*/ 33 w 220"/>
                <a:gd name="T3" fmla="*/ 0 h 136"/>
                <a:gd name="T4" fmla="*/ 66 w 220"/>
                <a:gd name="T5" fmla="*/ 90 h 136"/>
                <a:gd name="T6" fmla="*/ 102 w 220"/>
                <a:gd name="T7" fmla="*/ 0 h 136"/>
                <a:gd name="T8" fmla="*/ 125 w 220"/>
                <a:gd name="T9" fmla="*/ 0 h 136"/>
                <a:gd name="T10" fmla="*/ 161 w 220"/>
                <a:gd name="T11" fmla="*/ 90 h 136"/>
                <a:gd name="T12" fmla="*/ 194 w 220"/>
                <a:gd name="T13" fmla="*/ 0 h 136"/>
                <a:gd name="T14" fmla="*/ 220 w 220"/>
                <a:gd name="T15" fmla="*/ 0 h 136"/>
                <a:gd name="T16" fmla="*/ 170 w 220"/>
                <a:gd name="T17" fmla="*/ 136 h 136"/>
                <a:gd name="T18" fmla="*/ 149 w 220"/>
                <a:gd name="T19" fmla="*/ 136 h 136"/>
                <a:gd name="T20" fmla="*/ 111 w 220"/>
                <a:gd name="T21" fmla="*/ 40 h 136"/>
                <a:gd name="T22" fmla="*/ 73 w 220"/>
                <a:gd name="T23" fmla="*/ 136 h 136"/>
                <a:gd name="T24" fmla="*/ 52 w 220"/>
                <a:gd name="T25" fmla="*/ 136 h 136"/>
                <a:gd name="T26" fmla="*/ 0 w 220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36">
                  <a:moveTo>
                    <a:pt x="0" y="0"/>
                  </a:moveTo>
                  <a:lnTo>
                    <a:pt x="33" y="0"/>
                  </a:lnTo>
                  <a:lnTo>
                    <a:pt x="66" y="90"/>
                  </a:lnTo>
                  <a:lnTo>
                    <a:pt x="102" y="0"/>
                  </a:lnTo>
                  <a:lnTo>
                    <a:pt x="125" y="0"/>
                  </a:lnTo>
                  <a:lnTo>
                    <a:pt x="161" y="90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170" y="136"/>
                  </a:lnTo>
                  <a:lnTo>
                    <a:pt x="149" y="136"/>
                  </a:lnTo>
                  <a:lnTo>
                    <a:pt x="111" y="40"/>
                  </a:lnTo>
                  <a:lnTo>
                    <a:pt x="73" y="136"/>
                  </a:lnTo>
                  <a:lnTo>
                    <a:pt x="5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9"/>
            <p:cNvSpPr>
              <a:spLocks noEditPoints="1"/>
            </p:cNvSpPr>
            <p:nvPr userDrawn="1"/>
          </p:nvSpPr>
          <p:spPr bwMode="auto">
            <a:xfrm>
              <a:off x="-20745450" y="19402425"/>
              <a:ext cx="288925" cy="215900"/>
            </a:xfrm>
            <a:custGeom>
              <a:avLst/>
              <a:gdLst>
                <a:gd name="T0" fmla="*/ 61 w 182"/>
                <a:gd name="T1" fmla="*/ 81 h 136"/>
                <a:gd name="T2" fmla="*/ 90 w 182"/>
                <a:gd name="T3" fmla="*/ 26 h 136"/>
                <a:gd name="T4" fmla="*/ 118 w 182"/>
                <a:gd name="T5" fmla="*/ 81 h 136"/>
                <a:gd name="T6" fmla="*/ 61 w 182"/>
                <a:gd name="T7" fmla="*/ 81 h 136"/>
                <a:gd name="T8" fmla="*/ 0 w 182"/>
                <a:gd name="T9" fmla="*/ 136 h 136"/>
                <a:gd name="T10" fmla="*/ 30 w 182"/>
                <a:gd name="T11" fmla="*/ 136 h 136"/>
                <a:gd name="T12" fmla="*/ 47 w 182"/>
                <a:gd name="T13" fmla="*/ 105 h 136"/>
                <a:gd name="T14" fmla="*/ 132 w 182"/>
                <a:gd name="T15" fmla="*/ 105 h 136"/>
                <a:gd name="T16" fmla="*/ 149 w 182"/>
                <a:gd name="T17" fmla="*/ 136 h 136"/>
                <a:gd name="T18" fmla="*/ 182 w 182"/>
                <a:gd name="T19" fmla="*/ 136 h 136"/>
                <a:gd name="T20" fmla="*/ 106 w 182"/>
                <a:gd name="T21" fmla="*/ 0 h 136"/>
                <a:gd name="T22" fmla="*/ 75 w 182"/>
                <a:gd name="T23" fmla="*/ 0 h 136"/>
                <a:gd name="T24" fmla="*/ 0 w 182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36">
                  <a:moveTo>
                    <a:pt x="61" y="81"/>
                  </a:moveTo>
                  <a:lnTo>
                    <a:pt x="90" y="26"/>
                  </a:lnTo>
                  <a:lnTo>
                    <a:pt x="118" y="81"/>
                  </a:lnTo>
                  <a:lnTo>
                    <a:pt x="61" y="81"/>
                  </a:lnTo>
                  <a:close/>
                  <a:moveTo>
                    <a:pt x="0" y="136"/>
                  </a:moveTo>
                  <a:lnTo>
                    <a:pt x="30" y="136"/>
                  </a:lnTo>
                  <a:lnTo>
                    <a:pt x="47" y="105"/>
                  </a:lnTo>
                  <a:lnTo>
                    <a:pt x="132" y="105"/>
                  </a:lnTo>
                  <a:lnTo>
                    <a:pt x="149" y="136"/>
                  </a:lnTo>
                  <a:lnTo>
                    <a:pt x="182" y="136"/>
                  </a:lnTo>
                  <a:lnTo>
                    <a:pt x="106" y="0"/>
                  </a:lnTo>
                  <a:lnTo>
                    <a:pt x="75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auto">
            <a:xfrm>
              <a:off x="-20359688" y="19402425"/>
              <a:ext cx="252413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5 w 67"/>
                <a:gd name="T5" fmla="*/ 46 h 57"/>
                <a:gd name="T6" fmla="*/ 55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5 w 67"/>
                <a:gd name="T33" fmla="*/ 17 h 57"/>
                <a:gd name="T34" fmla="*/ 55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-19961225" y="19402425"/>
              <a:ext cx="220663" cy="215900"/>
            </a:xfrm>
            <a:custGeom>
              <a:avLst/>
              <a:gdLst>
                <a:gd name="T0" fmla="*/ 0 w 139"/>
                <a:gd name="T1" fmla="*/ 0 h 136"/>
                <a:gd name="T2" fmla="*/ 137 w 139"/>
                <a:gd name="T3" fmla="*/ 0 h 136"/>
                <a:gd name="T4" fmla="*/ 137 w 139"/>
                <a:gd name="T5" fmla="*/ 24 h 136"/>
                <a:gd name="T6" fmla="*/ 31 w 139"/>
                <a:gd name="T7" fmla="*/ 24 h 136"/>
                <a:gd name="T8" fmla="*/ 31 w 139"/>
                <a:gd name="T9" fmla="*/ 52 h 136"/>
                <a:gd name="T10" fmla="*/ 92 w 139"/>
                <a:gd name="T11" fmla="*/ 52 h 136"/>
                <a:gd name="T12" fmla="*/ 92 w 139"/>
                <a:gd name="T13" fmla="*/ 76 h 136"/>
                <a:gd name="T14" fmla="*/ 31 w 139"/>
                <a:gd name="T15" fmla="*/ 76 h 136"/>
                <a:gd name="T16" fmla="*/ 31 w 139"/>
                <a:gd name="T17" fmla="*/ 109 h 136"/>
                <a:gd name="T18" fmla="*/ 139 w 139"/>
                <a:gd name="T19" fmla="*/ 109 h 136"/>
                <a:gd name="T20" fmla="*/ 139 w 139"/>
                <a:gd name="T21" fmla="*/ 136 h 136"/>
                <a:gd name="T22" fmla="*/ 0 w 139"/>
                <a:gd name="T23" fmla="*/ 136 h 136"/>
                <a:gd name="T24" fmla="*/ 0 w 13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9" y="109"/>
                  </a:lnTo>
                  <a:lnTo>
                    <a:pt x="13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auto">
            <a:xfrm>
              <a:off x="-19608800" y="19402425"/>
              <a:ext cx="247650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9 w 66"/>
                <a:gd name="T5" fmla="*/ 33 h 57"/>
                <a:gd name="T6" fmla="*/ 55 w 66"/>
                <a:gd name="T7" fmla="*/ 40 h 57"/>
                <a:gd name="T8" fmla="*/ 55 w 66"/>
                <a:gd name="T9" fmla="*/ 30 h 57"/>
                <a:gd name="T10" fmla="*/ 55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2 w 66"/>
                <a:gd name="T23" fmla="*/ 26 h 57"/>
                <a:gd name="T24" fmla="*/ 12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Rectangle 23"/>
            <p:cNvSpPr>
              <a:spLocks noChangeArrowheads="1"/>
            </p:cNvSpPr>
            <p:nvPr userDrawn="1"/>
          </p:nvSpPr>
          <p:spPr bwMode="auto">
            <a:xfrm>
              <a:off x="-19210338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-19011900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-18616613" y="19402425"/>
              <a:ext cx="250825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4 w 67"/>
                <a:gd name="T5" fmla="*/ 46 h 57"/>
                <a:gd name="T6" fmla="*/ 54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4 w 67"/>
                <a:gd name="T33" fmla="*/ 17 h 57"/>
                <a:gd name="T34" fmla="*/ 54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0"/>
                    <a:pt x="54" y="10"/>
                    <a:pt x="5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-182197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-17867313" y="19402425"/>
              <a:ext cx="249238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8 w 66"/>
                <a:gd name="T5" fmla="*/ 33 h 57"/>
                <a:gd name="T6" fmla="*/ 55 w 66"/>
                <a:gd name="T7" fmla="*/ 40 h 57"/>
                <a:gd name="T8" fmla="*/ 54 w 66"/>
                <a:gd name="T9" fmla="*/ 30 h 57"/>
                <a:gd name="T10" fmla="*/ 54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1 w 66"/>
                <a:gd name="T23" fmla="*/ 26 h 57"/>
                <a:gd name="T24" fmla="*/ 11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4" y="32"/>
                    <a:pt x="54" y="3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11" y="21"/>
                    <a:pt x="11" y="24"/>
                    <a:pt x="11" y="2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-17270413" y="19402425"/>
              <a:ext cx="241300" cy="215900"/>
            </a:xfrm>
            <a:custGeom>
              <a:avLst/>
              <a:gdLst>
                <a:gd name="T0" fmla="*/ 13 w 64"/>
                <a:gd name="T1" fmla="*/ 46 h 57"/>
                <a:gd name="T2" fmla="*/ 51 w 64"/>
                <a:gd name="T3" fmla="*/ 46 h 57"/>
                <a:gd name="T4" fmla="*/ 51 w 64"/>
                <a:gd name="T5" fmla="*/ 0 h 57"/>
                <a:gd name="T6" fmla="*/ 64 w 64"/>
                <a:gd name="T7" fmla="*/ 0 h 57"/>
                <a:gd name="T8" fmla="*/ 64 w 64"/>
                <a:gd name="T9" fmla="*/ 43 h 57"/>
                <a:gd name="T10" fmla="*/ 50 w 64"/>
                <a:gd name="T11" fmla="*/ 57 h 57"/>
                <a:gd name="T12" fmla="*/ 14 w 64"/>
                <a:gd name="T13" fmla="*/ 57 h 57"/>
                <a:gd name="T14" fmla="*/ 0 w 64"/>
                <a:gd name="T15" fmla="*/ 43 h 57"/>
                <a:gd name="T16" fmla="*/ 0 w 64"/>
                <a:gd name="T17" fmla="*/ 0 h 57"/>
                <a:gd name="T18" fmla="*/ 13 w 64"/>
                <a:gd name="T19" fmla="*/ 0 h 57"/>
                <a:gd name="T20" fmla="*/ 13 w 64"/>
                <a:gd name="T2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7">
                  <a:moveTo>
                    <a:pt x="13" y="46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1" y="57"/>
                    <a:pt x="50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-16879888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Rectangle 30"/>
            <p:cNvSpPr>
              <a:spLocks noChangeArrowheads="1"/>
            </p:cNvSpPr>
            <p:nvPr userDrawn="1"/>
          </p:nvSpPr>
          <p:spPr bwMode="auto">
            <a:xfrm>
              <a:off x="-16481425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-16330613" y="19402425"/>
              <a:ext cx="273050" cy="215900"/>
            </a:xfrm>
            <a:custGeom>
              <a:avLst/>
              <a:gdLst>
                <a:gd name="T0" fmla="*/ 0 w 172"/>
                <a:gd name="T1" fmla="*/ 0 h 136"/>
                <a:gd name="T2" fmla="*/ 35 w 172"/>
                <a:gd name="T3" fmla="*/ 0 h 136"/>
                <a:gd name="T4" fmla="*/ 90 w 172"/>
                <a:gd name="T5" fmla="*/ 97 h 136"/>
                <a:gd name="T6" fmla="*/ 139 w 172"/>
                <a:gd name="T7" fmla="*/ 0 h 136"/>
                <a:gd name="T8" fmla="*/ 172 w 172"/>
                <a:gd name="T9" fmla="*/ 0 h 136"/>
                <a:gd name="T10" fmla="*/ 97 w 172"/>
                <a:gd name="T11" fmla="*/ 136 h 136"/>
                <a:gd name="T12" fmla="*/ 75 w 172"/>
                <a:gd name="T13" fmla="*/ 136 h 136"/>
                <a:gd name="T14" fmla="*/ 0 w 17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36">
                  <a:moveTo>
                    <a:pt x="0" y="0"/>
                  </a:moveTo>
                  <a:lnTo>
                    <a:pt x="35" y="0"/>
                  </a:lnTo>
                  <a:lnTo>
                    <a:pt x="90" y="97"/>
                  </a:lnTo>
                  <a:lnTo>
                    <a:pt x="139" y="0"/>
                  </a:lnTo>
                  <a:lnTo>
                    <a:pt x="172" y="0"/>
                  </a:lnTo>
                  <a:lnTo>
                    <a:pt x="97" y="136"/>
                  </a:lnTo>
                  <a:lnTo>
                    <a:pt x="7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-159591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-15606713" y="19402425"/>
              <a:ext cx="252413" cy="215900"/>
            </a:xfrm>
            <a:custGeom>
              <a:avLst/>
              <a:gdLst>
                <a:gd name="T0" fmla="*/ 42 w 67"/>
                <a:gd name="T1" fmla="*/ 10 h 57"/>
                <a:gd name="T2" fmla="*/ 48 w 67"/>
                <a:gd name="T3" fmla="*/ 14 h 57"/>
                <a:gd name="T4" fmla="*/ 48 w 67"/>
                <a:gd name="T5" fmla="*/ 21 h 57"/>
                <a:gd name="T6" fmla="*/ 42 w 67"/>
                <a:gd name="T7" fmla="*/ 26 h 57"/>
                <a:gd name="T8" fmla="*/ 13 w 67"/>
                <a:gd name="T9" fmla="*/ 26 h 57"/>
                <a:gd name="T10" fmla="*/ 13 w 67"/>
                <a:gd name="T11" fmla="*/ 10 h 57"/>
                <a:gd name="T12" fmla="*/ 42 w 67"/>
                <a:gd name="T13" fmla="*/ 10 h 57"/>
                <a:gd name="T14" fmla="*/ 0 w 67"/>
                <a:gd name="T15" fmla="*/ 57 h 57"/>
                <a:gd name="T16" fmla="*/ 13 w 67"/>
                <a:gd name="T17" fmla="*/ 57 h 57"/>
                <a:gd name="T18" fmla="*/ 13 w 67"/>
                <a:gd name="T19" fmla="*/ 35 h 57"/>
                <a:gd name="T20" fmla="*/ 25 w 67"/>
                <a:gd name="T21" fmla="*/ 35 h 57"/>
                <a:gd name="T22" fmla="*/ 48 w 67"/>
                <a:gd name="T23" fmla="*/ 57 h 57"/>
                <a:gd name="T24" fmla="*/ 67 w 67"/>
                <a:gd name="T25" fmla="*/ 57 h 57"/>
                <a:gd name="T26" fmla="*/ 41 w 67"/>
                <a:gd name="T27" fmla="*/ 35 h 57"/>
                <a:gd name="T28" fmla="*/ 48 w 67"/>
                <a:gd name="T29" fmla="*/ 35 h 57"/>
                <a:gd name="T30" fmla="*/ 61 w 67"/>
                <a:gd name="T31" fmla="*/ 24 h 57"/>
                <a:gd name="T32" fmla="*/ 61 w 67"/>
                <a:gd name="T33" fmla="*/ 11 h 57"/>
                <a:gd name="T34" fmla="*/ 48 w 67"/>
                <a:gd name="T35" fmla="*/ 0 h 57"/>
                <a:gd name="T36" fmla="*/ 0 w 67"/>
                <a:gd name="T37" fmla="*/ 0 h 57"/>
                <a:gd name="T38" fmla="*/ 0 w 67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7">
                  <a:moveTo>
                    <a:pt x="42" y="10"/>
                  </a:moveTo>
                  <a:cubicBezTo>
                    <a:pt x="46" y="10"/>
                    <a:pt x="48" y="10"/>
                    <a:pt x="48" y="1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5"/>
                    <a:pt x="46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42" y="10"/>
                  </a:lnTo>
                  <a:close/>
                  <a:moveTo>
                    <a:pt x="0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7" y="35"/>
                    <a:pt x="61" y="32"/>
                    <a:pt x="61" y="2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3"/>
                    <a:pt x="57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-15246350" y="19402425"/>
              <a:ext cx="239713" cy="215900"/>
            </a:xfrm>
            <a:custGeom>
              <a:avLst/>
              <a:gdLst>
                <a:gd name="T0" fmla="*/ 14 w 64"/>
                <a:gd name="T1" fmla="*/ 10 h 57"/>
                <a:gd name="T2" fmla="*/ 14 w 64"/>
                <a:gd name="T3" fmla="*/ 22 h 57"/>
                <a:gd name="T4" fmla="*/ 50 w 64"/>
                <a:gd name="T5" fmla="*/ 22 h 57"/>
                <a:gd name="T6" fmla="*/ 64 w 64"/>
                <a:gd name="T7" fmla="*/ 35 h 57"/>
                <a:gd name="T8" fmla="*/ 64 w 64"/>
                <a:gd name="T9" fmla="*/ 43 h 57"/>
                <a:gd name="T10" fmla="*/ 50 w 64"/>
                <a:gd name="T11" fmla="*/ 57 h 57"/>
                <a:gd name="T12" fmla="*/ 15 w 64"/>
                <a:gd name="T13" fmla="*/ 57 h 57"/>
                <a:gd name="T14" fmla="*/ 0 w 64"/>
                <a:gd name="T15" fmla="*/ 43 h 57"/>
                <a:gd name="T16" fmla="*/ 0 w 64"/>
                <a:gd name="T17" fmla="*/ 42 h 57"/>
                <a:gd name="T18" fmla="*/ 12 w 64"/>
                <a:gd name="T19" fmla="*/ 39 h 57"/>
                <a:gd name="T20" fmla="*/ 12 w 64"/>
                <a:gd name="T21" fmla="*/ 46 h 57"/>
                <a:gd name="T22" fmla="*/ 52 w 64"/>
                <a:gd name="T23" fmla="*/ 46 h 57"/>
                <a:gd name="T24" fmla="*/ 52 w 64"/>
                <a:gd name="T25" fmla="*/ 33 h 57"/>
                <a:gd name="T26" fmla="*/ 17 w 64"/>
                <a:gd name="T27" fmla="*/ 33 h 57"/>
                <a:gd name="T28" fmla="*/ 3 w 64"/>
                <a:gd name="T29" fmla="*/ 20 h 57"/>
                <a:gd name="T30" fmla="*/ 3 w 64"/>
                <a:gd name="T31" fmla="*/ 13 h 57"/>
                <a:gd name="T32" fmla="*/ 17 w 64"/>
                <a:gd name="T33" fmla="*/ 0 h 57"/>
                <a:gd name="T34" fmla="*/ 49 w 64"/>
                <a:gd name="T35" fmla="*/ 0 h 57"/>
                <a:gd name="T36" fmla="*/ 63 w 64"/>
                <a:gd name="T37" fmla="*/ 12 h 57"/>
                <a:gd name="T38" fmla="*/ 63 w 64"/>
                <a:gd name="T39" fmla="*/ 14 h 57"/>
                <a:gd name="T40" fmla="*/ 51 w 64"/>
                <a:gd name="T41" fmla="*/ 16 h 57"/>
                <a:gd name="T42" fmla="*/ 51 w 64"/>
                <a:gd name="T43" fmla="*/ 10 h 57"/>
                <a:gd name="T44" fmla="*/ 14 w 64"/>
                <a:gd name="T4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57">
                  <a:moveTo>
                    <a:pt x="14" y="1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60" y="22"/>
                    <a:pt x="64" y="25"/>
                    <a:pt x="64" y="3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0" y="57"/>
                    <a:pt x="50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6" y="33"/>
                    <a:pt x="3" y="30"/>
                    <a:pt x="3" y="2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3"/>
                    <a:pt x="6" y="0"/>
                    <a:pt x="1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63" y="3"/>
                    <a:pt x="63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0"/>
                    <a:pt x="51" y="10"/>
                    <a:pt x="51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Rectangle 35"/>
            <p:cNvSpPr>
              <a:spLocks noChangeArrowheads="1"/>
            </p:cNvSpPr>
            <p:nvPr userDrawn="1"/>
          </p:nvSpPr>
          <p:spPr bwMode="auto">
            <a:xfrm>
              <a:off x="-14863763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-14698663" y="19402425"/>
              <a:ext cx="244475" cy="215900"/>
            </a:xfrm>
            <a:custGeom>
              <a:avLst/>
              <a:gdLst>
                <a:gd name="T0" fmla="*/ 93 w 154"/>
                <a:gd name="T1" fmla="*/ 136 h 136"/>
                <a:gd name="T2" fmla="*/ 62 w 154"/>
                <a:gd name="T3" fmla="*/ 136 h 136"/>
                <a:gd name="T4" fmla="*/ 62 w 154"/>
                <a:gd name="T5" fmla="*/ 24 h 136"/>
                <a:gd name="T6" fmla="*/ 0 w 154"/>
                <a:gd name="T7" fmla="*/ 24 h 136"/>
                <a:gd name="T8" fmla="*/ 0 w 154"/>
                <a:gd name="T9" fmla="*/ 0 h 136"/>
                <a:gd name="T10" fmla="*/ 154 w 154"/>
                <a:gd name="T11" fmla="*/ 0 h 136"/>
                <a:gd name="T12" fmla="*/ 154 w 154"/>
                <a:gd name="T13" fmla="*/ 24 h 136"/>
                <a:gd name="T14" fmla="*/ 93 w 154"/>
                <a:gd name="T15" fmla="*/ 24 h 136"/>
                <a:gd name="T16" fmla="*/ 93 w 154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6">
                  <a:moveTo>
                    <a:pt x="93" y="136"/>
                  </a:moveTo>
                  <a:lnTo>
                    <a:pt x="62" y="136"/>
                  </a:lnTo>
                  <a:lnTo>
                    <a:pt x="62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4"/>
                  </a:lnTo>
                  <a:lnTo>
                    <a:pt x="93" y="24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-14390688" y="19402425"/>
              <a:ext cx="271463" cy="215900"/>
            </a:xfrm>
            <a:custGeom>
              <a:avLst/>
              <a:gdLst>
                <a:gd name="T0" fmla="*/ 71 w 171"/>
                <a:gd name="T1" fmla="*/ 74 h 136"/>
                <a:gd name="T2" fmla="*/ 0 w 171"/>
                <a:gd name="T3" fmla="*/ 0 h 136"/>
                <a:gd name="T4" fmla="*/ 43 w 171"/>
                <a:gd name="T5" fmla="*/ 0 h 136"/>
                <a:gd name="T6" fmla="*/ 88 w 171"/>
                <a:gd name="T7" fmla="*/ 52 h 136"/>
                <a:gd name="T8" fmla="*/ 135 w 171"/>
                <a:gd name="T9" fmla="*/ 0 h 136"/>
                <a:gd name="T10" fmla="*/ 171 w 171"/>
                <a:gd name="T11" fmla="*/ 0 h 136"/>
                <a:gd name="T12" fmla="*/ 102 w 171"/>
                <a:gd name="T13" fmla="*/ 74 h 136"/>
                <a:gd name="T14" fmla="*/ 102 w 171"/>
                <a:gd name="T15" fmla="*/ 136 h 136"/>
                <a:gd name="T16" fmla="*/ 71 w 171"/>
                <a:gd name="T17" fmla="*/ 136 h 136"/>
                <a:gd name="T18" fmla="*/ 71 w 171"/>
                <a:gd name="T19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36">
                  <a:moveTo>
                    <a:pt x="71" y="7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8" y="52"/>
                  </a:lnTo>
                  <a:lnTo>
                    <a:pt x="135" y="0"/>
                  </a:lnTo>
                  <a:lnTo>
                    <a:pt x="171" y="0"/>
                  </a:lnTo>
                  <a:lnTo>
                    <a:pt x="102" y="74"/>
                  </a:lnTo>
                  <a:lnTo>
                    <a:pt x="102" y="136"/>
                  </a:lnTo>
                  <a:lnTo>
                    <a:pt x="71" y="136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9625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966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1001542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2879" y="1748226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26" name="Groep 25"/>
          <p:cNvGrpSpPr>
            <a:grpSpLocks noChangeAspect="1"/>
          </p:cNvGrpSpPr>
          <p:nvPr userDrawn="1"/>
        </p:nvGrpSpPr>
        <p:grpSpPr>
          <a:xfrm>
            <a:off x="383428" y="438721"/>
            <a:ext cx="3592842" cy="471931"/>
            <a:chOff x="-22852063" y="19270663"/>
            <a:chExt cx="8732838" cy="1133475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-21151850" y="19753263"/>
              <a:ext cx="700246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-15054263" y="19912013"/>
              <a:ext cx="908050" cy="271462"/>
            </a:xfrm>
            <a:custGeom>
              <a:avLst/>
              <a:gdLst>
                <a:gd name="T0" fmla="*/ 154 w 242"/>
                <a:gd name="T1" fmla="*/ 30 h 72"/>
                <a:gd name="T2" fmla="*/ 154 w 242"/>
                <a:gd name="T3" fmla="*/ 25 h 72"/>
                <a:gd name="T4" fmla="*/ 149 w 242"/>
                <a:gd name="T5" fmla="*/ 21 h 72"/>
                <a:gd name="T6" fmla="*/ 125 w 242"/>
                <a:gd name="T7" fmla="*/ 21 h 72"/>
                <a:gd name="T8" fmla="*/ 125 w 242"/>
                <a:gd name="T9" fmla="*/ 34 h 72"/>
                <a:gd name="T10" fmla="*/ 149 w 242"/>
                <a:gd name="T11" fmla="*/ 34 h 72"/>
                <a:gd name="T12" fmla="*/ 154 w 242"/>
                <a:gd name="T13" fmla="*/ 30 h 72"/>
                <a:gd name="T14" fmla="*/ 0 w 242"/>
                <a:gd name="T15" fmla="*/ 0 h 72"/>
                <a:gd name="T16" fmla="*/ 0 w 242"/>
                <a:gd name="T17" fmla="*/ 72 h 72"/>
                <a:gd name="T18" fmla="*/ 242 w 242"/>
                <a:gd name="T19" fmla="*/ 72 h 72"/>
                <a:gd name="T20" fmla="*/ 242 w 242"/>
                <a:gd name="T21" fmla="*/ 0 h 72"/>
                <a:gd name="T22" fmla="*/ 0 w 242"/>
                <a:gd name="T23" fmla="*/ 0 h 72"/>
                <a:gd name="T24" fmla="*/ 80 w 242"/>
                <a:gd name="T25" fmla="*/ 48 h 72"/>
                <a:gd name="T26" fmla="*/ 69 w 242"/>
                <a:gd name="T27" fmla="*/ 59 h 72"/>
                <a:gd name="T28" fmla="*/ 39 w 242"/>
                <a:gd name="T29" fmla="*/ 59 h 72"/>
                <a:gd name="T30" fmla="*/ 28 w 242"/>
                <a:gd name="T31" fmla="*/ 48 h 72"/>
                <a:gd name="T32" fmla="*/ 28 w 242"/>
                <a:gd name="T33" fmla="*/ 13 h 72"/>
                <a:gd name="T34" fmla="*/ 38 w 242"/>
                <a:gd name="T35" fmla="*/ 13 h 72"/>
                <a:gd name="T36" fmla="*/ 38 w 242"/>
                <a:gd name="T37" fmla="*/ 51 h 72"/>
                <a:gd name="T38" fmla="*/ 69 w 242"/>
                <a:gd name="T39" fmla="*/ 51 h 72"/>
                <a:gd name="T40" fmla="*/ 69 w 242"/>
                <a:gd name="T41" fmla="*/ 13 h 72"/>
                <a:gd name="T42" fmla="*/ 80 w 242"/>
                <a:gd name="T43" fmla="*/ 13 h 72"/>
                <a:gd name="T44" fmla="*/ 80 w 242"/>
                <a:gd name="T45" fmla="*/ 48 h 72"/>
                <a:gd name="T46" fmla="*/ 154 w 242"/>
                <a:gd name="T47" fmla="*/ 59 h 72"/>
                <a:gd name="T48" fmla="*/ 135 w 242"/>
                <a:gd name="T49" fmla="*/ 42 h 72"/>
                <a:gd name="T50" fmla="*/ 125 w 242"/>
                <a:gd name="T51" fmla="*/ 42 h 72"/>
                <a:gd name="T52" fmla="*/ 125 w 242"/>
                <a:gd name="T53" fmla="*/ 59 h 72"/>
                <a:gd name="T54" fmla="*/ 114 w 242"/>
                <a:gd name="T55" fmla="*/ 59 h 72"/>
                <a:gd name="T56" fmla="*/ 114 w 242"/>
                <a:gd name="T57" fmla="*/ 13 h 72"/>
                <a:gd name="T58" fmla="*/ 154 w 242"/>
                <a:gd name="T59" fmla="*/ 13 h 72"/>
                <a:gd name="T60" fmla="*/ 164 w 242"/>
                <a:gd name="T61" fmla="*/ 22 h 72"/>
                <a:gd name="T62" fmla="*/ 164 w 242"/>
                <a:gd name="T63" fmla="*/ 33 h 72"/>
                <a:gd name="T64" fmla="*/ 154 w 242"/>
                <a:gd name="T65" fmla="*/ 42 h 72"/>
                <a:gd name="T66" fmla="*/ 148 w 242"/>
                <a:gd name="T67" fmla="*/ 42 h 72"/>
                <a:gd name="T68" fmla="*/ 169 w 242"/>
                <a:gd name="T69" fmla="*/ 59 h 72"/>
                <a:gd name="T70" fmla="*/ 154 w 242"/>
                <a:gd name="T71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72">
                  <a:moveTo>
                    <a:pt x="154" y="30"/>
                  </a:moveTo>
                  <a:cubicBezTo>
                    <a:pt x="154" y="25"/>
                    <a:pt x="154" y="25"/>
                    <a:pt x="154" y="25"/>
                  </a:cubicBezTo>
                  <a:cubicBezTo>
                    <a:pt x="154" y="22"/>
                    <a:pt x="152" y="21"/>
                    <a:pt x="149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2" y="34"/>
                    <a:pt x="154" y="33"/>
                    <a:pt x="154" y="30"/>
                  </a:cubicBezTo>
                  <a:close/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0" y="0"/>
                  </a:lnTo>
                  <a:close/>
                  <a:moveTo>
                    <a:pt x="80" y="48"/>
                  </a:moveTo>
                  <a:cubicBezTo>
                    <a:pt x="80" y="57"/>
                    <a:pt x="77" y="59"/>
                    <a:pt x="6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0" y="59"/>
                    <a:pt x="28" y="57"/>
                    <a:pt x="28" y="4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48"/>
                  </a:lnTo>
                  <a:close/>
                  <a:moveTo>
                    <a:pt x="154" y="59"/>
                  </a:moveTo>
                  <a:cubicBezTo>
                    <a:pt x="135" y="42"/>
                    <a:pt x="135" y="42"/>
                    <a:pt x="13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61" y="13"/>
                    <a:pt x="164" y="15"/>
                    <a:pt x="164" y="22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9"/>
                    <a:pt x="161" y="42"/>
                    <a:pt x="154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69" y="59"/>
                    <a:pt x="169" y="59"/>
                    <a:pt x="169" y="59"/>
                  </a:cubicBezTo>
                  <a:lnTo>
                    <a:pt x="15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-22852063" y="19270663"/>
              <a:ext cx="1606550" cy="11334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3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9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3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8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6 w 428"/>
                <a:gd name="T95" fmla="*/ 227 h 300"/>
                <a:gd name="T96" fmla="*/ 420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4" y="211"/>
                  </a:moveTo>
                  <a:cubicBezTo>
                    <a:pt x="428" y="208"/>
                    <a:pt x="419" y="196"/>
                    <a:pt x="416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3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5" y="225"/>
                    <a:pt x="3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5" y="256"/>
                    <a:pt x="35" y="258"/>
                    <a:pt x="30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6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30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6" y="271"/>
                  </a:cubicBezTo>
                  <a:cubicBezTo>
                    <a:pt x="30" y="271"/>
                    <a:pt x="23" y="273"/>
                    <a:pt x="26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4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3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4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9" y="280"/>
                  </a:cubicBezTo>
                  <a:cubicBezTo>
                    <a:pt x="59" y="280"/>
                    <a:pt x="59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7" y="282"/>
                    <a:pt x="68" y="282"/>
                  </a:cubicBezTo>
                  <a:cubicBezTo>
                    <a:pt x="68" y="284"/>
                    <a:pt x="63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4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6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72"/>
                    <a:pt x="147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9" y="263"/>
                    <a:pt x="219" y="263"/>
                    <a:pt x="219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7" y="260"/>
                  </a:cubicBezTo>
                  <a:cubicBezTo>
                    <a:pt x="229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8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4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1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300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5" y="268"/>
                    <a:pt x="353" y="269"/>
                  </a:cubicBezTo>
                  <a:cubicBezTo>
                    <a:pt x="352" y="269"/>
                    <a:pt x="352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4" y="275"/>
                    <a:pt x="252" y="275"/>
                    <a:pt x="251" y="276"/>
                  </a:cubicBezTo>
                  <a:cubicBezTo>
                    <a:pt x="240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60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5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7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300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3" y="290"/>
                    <a:pt x="305" y="287"/>
                    <a:pt x="308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9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1" y="291"/>
                    <a:pt x="393" y="288"/>
                  </a:cubicBezTo>
                  <a:cubicBezTo>
                    <a:pt x="392" y="288"/>
                    <a:pt x="391" y="288"/>
                    <a:pt x="391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1" y="277"/>
                  </a:cubicBezTo>
                  <a:cubicBezTo>
                    <a:pt x="393" y="276"/>
                    <a:pt x="389" y="274"/>
                    <a:pt x="392" y="274"/>
                  </a:cubicBezTo>
                  <a:cubicBezTo>
                    <a:pt x="391" y="274"/>
                    <a:pt x="391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6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7" y="257"/>
                    <a:pt x="419" y="255"/>
                    <a:pt x="418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8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20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6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20" y="215"/>
                  </a:cubicBezTo>
                  <a:cubicBezTo>
                    <a:pt x="419" y="214"/>
                    <a:pt x="422" y="213"/>
                    <a:pt x="424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3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3" y="184"/>
                  </a:cubicBezTo>
                  <a:lnTo>
                    <a:pt x="223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-18121313" y="19961225"/>
              <a:ext cx="288925" cy="174625"/>
            </a:xfrm>
            <a:custGeom>
              <a:avLst/>
              <a:gdLst>
                <a:gd name="T0" fmla="*/ 0 w 182"/>
                <a:gd name="T1" fmla="*/ 0 h 110"/>
                <a:gd name="T2" fmla="*/ 28 w 182"/>
                <a:gd name="T3" fmla="*/ 0 h 110"/>
                <a:gd name="T4" fmla="*/ 54 w 182"/>
                <a:gd name="T5" fmla="*/ 74 h 110"/>
                <a:gd name="T6" fmla="*/ 85 w 182"/>
                <a:gd name="T7" fmla="*/ 0 h 110"/>
                <a:gd name="T8" fmla="*/ 101 w 182"/>
                <a:gd name="T9" fmla="*/ 0 h 110"/>
                <a:gd name="T10" fmla="*/ 132 w 182"/>
                <a:gd name="T11" fmla="*/ 74 h 110"/>
                <a:gd name="T12" fmla="*/ 158 w 182"/>
                <a:gd name="T13" fmla="*/ 0 h 110"/>
                <a:gd name="T14" fmla="*/ 182 w 182"/>
                <a:gd name="T15" fmla="*/ 0 h 110"/>
                <a:gd name="T16" fmla="*/ 139 w 182"/>
                <a:gd name="T17" fmla="*/ 110 h 110"/>
                <a:gd name="T18" fmla="*/ 123 w 182"/>
                <a:gd name="T19" fmla="*/ 110 h 110"/>
                <a:gd name="T20" fmla="*/ 92 w 182"/>
                <a:gd name="T21" fmla="*/ 33 h 110"/>
                <a:gd name="T22" fmla="*/ 61 w 182"/>
                <a:gd name="T23" fmla="*/ 110 h 110"/>
                <a:gd name="T24" fmla="*/ 42 w 182"/>
                <a:gd name="T25" fmla="*/ 110 h 110"/>
                <a:gd name="T26" fmla="*/ 0 w 182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10">
                  <a:moveTo>
                    <a:pt x="0" y="0"/>
                  </a:moveTo>
                  <a:lnTo>
                    <a:pt x="28" y="0"/>
                  </a:lnTo>
                  <a:lnTo>
                    <a:pt x="54" y="74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32" y="74"/>
                  </a:lnTo>
                  <a:lnTo>
                    <a:pt x="158" y="0"/>
                  </a:lnTo>
                  <a:lnTo>
                    <a:pt x="182" y="0"/>
                  </a:lnTo>
                  <a:lnTo>
                    <a:pt x="139" y="110"/>
                  </a:lnTo>
                  <a:lnTo>
                    <a:pt x="123" y="110"/>
                  </a:lnTo>
                  <a:lnTo>
                    <a:pt x="92" y="33"/>
                  </a:lnTo>
                  <a:lnTo>
                    <a:pt x="61" y="110"/>
                  </a:lnTo>
                  <a:lnTo>
                    <a:pt x="4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-17780000" y="19961225"/>
              <a:ext cx="236538" cy="174625"/>
            </a:xfrm>
            <a:custGeom>
              <a:avLst/>
              <a:gdLst>
                <a:gd name="T0" fmla="*/ 64 w 149"/>
                <a:gd name="T1" fmla="*/ 0 h 110"/>
                <a:gd name="T2" fmla="*/ 87 w 149"/>
                <a:gd name="T3" fmla="*/ 0 h 110"/>
                <a:gd name="T4" fmla="*/ 149 w 149"/>
                <a:gd name="T5" fmla="*/ 110 h 110"/>
                <a:gd name="T6" fmla="*/ 120 w 149"/>
                <a:gd name="T7" fmla="*/ 110 h 110"/>
                <a:gd name="T8" fmla="*/ 109 w 149"/>
                <a:gd name="T9" fmla="*/ 86 h 110"/>
                <a:gd name="T10" fmla="*/ 40 w 149"/>
                <a:gd name="T11" fmla="*/ 86 h 110"/>
                <a:gd name="T12" fmla="*/ 26 w 149"/>
                <a:gd name="T13" fmla="*/ 110 h 110"/>
                <a:gd name="T14" fmla="*/ 0 w 149"/>
                <a:gd name="T15" fmla="*/ 110 h 110"/>
                <a:gd name="T16" fmla="*/ 64 w 149"/>
                <a:gd name="T17" fmla="*/ 0 h 110"/>
                <a:gd name="T18" fmla="*/ 97 w 149"/>
                <a:gd name="T19" fmla="*/ 67 h 110"/>
                <a:gd name="T20" fmla="*/ 76 w 149"/>
                <a:gd name="T21" fmla="*/ 21 h 110"/>
                <a:gd name="T22" fmla="*/ 50 w 149"/>
                <a:gd name="T23" fmla="*/ 67 h 110"/>
                <a:gd name="T24" fmla="*/ 97 w 149"/>
                <a:gd name="T25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10">
                  <a:moveTo>
                    <a:pt x="64" y="0"/>
                  </a:moveTo>
                  <a:lnTo>
                    <a:pt x="87" y="0"/>
                  </a:lnTo>
                  <a:lnTo>
                    <a:pt x="149" y="110"/>
                  </a:lnTo>
                  <a:lnTo>
                    <a:pt x="120" y="110"/>
                  </a:lnTo>
                  <a:lnTo>
                    <a:pt x="109" y="86"/>
                  </a:lnTo>
                  <a:lnTo>
                    <a:pt x="40" y="86"/>
                  </a:lnTo>
                  <a:lnTo>
                    <a:pt x="26" y="110"/>
                  </a:lnTo>
                  <a:lnTo>
                    <a:pt x="0" y="110"/>
                  </a:lnTo>
                  <a:lnTo>
                    <a:pt x="64" y="0"/>
                  </a:lnTo>
                  <a:close/>
                  <a:moveTo>
                    <a:pt x="97" y="67"/>
                  </a:moveTo>
                  <a:lnTo>
                    <a:pt x="76" y="21"/>
                  </a:lnTo>
                  <a:lnTo>
                    <a:pt x="50" y="67"/>
                  </a:lnTo>
                  <a:lnTo>
                    <a:pt x="9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-17457738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2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-17111663" y="19961225"/>
              <a:ext cx="179388" cy="174625"/>
            </a:xfrm>
            <a:custGeom>
              <a:avLst/>
              <a:gdLst>
                <a:gd name="T0" fmla="*/ 0 w 113"/>
                <a:gd name="T1" fmla="*/ 0 h 110"/>
                <a:gd name="T2" fmla="*/ 111 w 113"/>
                <a:gd name="T3" fmla="*/ 0 h 110"/>
                <a:gd name="T4" fmla="*/ 111 w 113"/>
                <a:gd name="T5" fmla="*/ 19 h 110"/>
                <a:gd name="T6" fmla="*/ 23 w 113"/>
                <a:gd name="T7" fmla="*/ 19 h 110"/>
                <a:gd name="T8" fmla="*/ 23 w 113"/>
                <a:gd name="T9" fmla="*/ 43 h 110"/>
                <a:gd name="T10" fmla="*/ 75 w 113"/>
                <a:gd name="T11" fmla="*/ 43 h 110"/>
                <a:gd name="T12" fmla="*/ 75 w 113"/>
                <a:gd name="T13" fmla="*/ 62 h 110"/>
                <a:gd name="T14" fmla="*/ 23 w 113"/>
                <a:gd name="T15" fmla="*/ 62 h 110"/>
                <a:gd name="T16" fmla="*/ 23 w 113"/>
                <a:gd name="T17" fmla="*/ 91 h 110"/>
                <a:gd name="T18" fmla="*/ 113 w 113"/>
                <a:gd name="T19" fmla="*/ 91 h 110"/>
                <a:gd name="T20" fmla="*/ 113 w 113"/>
                <a:gd name="T21" fmla="*/ 110 h 110"/>
                <a:gd name="T22" fmla="*/ 0 w 113"/>
                <a:gd name="T23" fmla="*/ 110 h 110"/>
                <a:gd name="T24" fmla="*/ 0 w 113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3" y="19"/>
                  </a:lnTo>
                  <a:lnTo>
                    <a:pt x="23" y="43"/>
                  </a:lnTo>
                  <a:lnTo>
                    <a:pt x="75" y="43"/>
                  </a:lnTo>
                  <a:lnTo>
                    <a:pt x="75" y="62"/>
                  </a:lnTo>
                  <a:lnTo>
                    <a:pt x="23" y="62"/>
                  </a:lnTo>
                  <a:lnTo>
                    <a:pt x="23" y="91"/>
                  </a:lnTo>
                  <a:lnTo>
                    <a:pt x="113" y="91"/>
                  </a:lnTo>
                  <a:lnTo>
                    <a:pt x="113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-168195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5"/>
                    <a:pt x="9" y="14"/>
                  </a:cubicBezTo>
                  <a:cubicBezTo>
                    <a:pt x="9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Rectangle 13"/>
            <p:cNvSpPr>
              <a:spLocks noChangeArrowheads="1"/>
            </p:cNvSpPr>
            <p:nvPr userDrawn="1"/>
          </p:nvSpPr>
          <p:spPr bwMode="auto">
            <a:xfrm>
              <a:off x="-16484600" y="19961225"/>
              <a:ext cx="36513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-16319500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8 w 55"/>
                <a:gd name="T3" fmla="*/ 0 h 46"/>
                <a:gd name="T4" fmla="*/ 41 w 55"/>
                <a:gd name="T5" fmla="*/ 27 h 46"/>
                <a:gd name="T6" fmla="*/ 46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8 w 55"/>
                <a:gd name="T17" fmla="*/ 46 h 46"/>
                <a:gd name="T18" fmla="*/ 14 w 55"/>
                <a:gd name="T19" fmla="*/ 18 h 46"/>
                <a:gd name="T20" fmla="*/ 10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6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15"/>
            <p:cNvSpPr>
              <a:spLocks/>
            </p:cNvSpPr>
            <p:nvPr userDrawn="1"/>
          </p:nvSpPr>
          <p:spPr bwMode="auto">
            <a:xfrm>
              <a:off x="-15989300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3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-15655925" y="19961225"/>
              <a:ext cx="180975" cy="174625"/>
            </a:xfrm>
            <a:custGeom>
              <a:avLst/>
              <a:gdLst>
                <a:gd name="T0" fmla="*/ 0 w 114"/>
                <a:gd name="T1" fmla="*/ 0 h 110"/>
                <a:gd name="T2" fmla="*/ 111 w 114"/>
                <a:gd name="T3" fmla="*/ 0 h 110"/>
                <a:gd name="T4" fmla="*/ 111 w 114"/>
                <a:gd name="T5" fmla="*/ 19 h 110"/>
                <a:gd name="T6" fmla="*/ 24 w 114"/>
                <a:gd name="T7" fmla="*/ 19 h 110"/>
                <a:gd name="T8" fmla="*/ 24 w 114"/>
                <a:gd name="T9" fmla="*/ 43 h 110"/>
                <a:gd name="T10" fmla="*/ 76 w 114"/>
                <a:gd name="T11" fmla="*/ 43 h 110"/>
                <a:gd name="T12" fmla="*/ 76 w 114"/>
                <a:gd name="T13" fmla="*/ 62 h 110"/>
                <a:gd name="T14" fmla="*/ 24 w 114"/>
                <a:gd name="T15" fmla="*/ 62 h 110"/>
                <a:gd name="T16" fmla="*/ 24 w 114"/>
                <a:gd name="T17" fmla="*/ 91 h 110"/>
                <a:gd name="T18" fmla="*/ 114 w 114"/>
                <a:gd name="T19" fmla="*/ 91 h 110"/>
                <a:gd name="T20" fmla="*/ 114 w 114"/>
                <a:gd name="T21" fmla="*/ 110 h 110"/>
                <a:gd name="T22" fmla="*/ 0 w 114"/>
                <a:gd name="T23" fmla="*/ 110 h 110"/>
                <a:gd name="T24" fmla="*/ 0 w 114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4" y="19"/>
                  </a:lnTo>
                  <a:lnTo>
                    <a:pt x="24" y="43"/>
                  </a:lnTo>
                  <a:lnTo>
                    <a:pt x="76" y="43"/>
                  </a:lnTo>
                  <a:lnTo>
                    <a:pt x="76" y="62"/>
                  </a:lnTo>
                  <a:lnTo>
                    <a:pt x="24" y="62"/>
                  </a:lnTo>
                  <a:lnTo>
                    <a:pt x="24" y="91"/>
                  </a:lnTo>
                  <a:lnTo>
                    <a:pt x="114" y="91"/>
                  </a:lnTo>
                  <a:lnTo>
                    <a:pt x="114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-153590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1" y="15"/>
                    <a:pt x="9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auto">
            <a:xfrm>
              <a:off x="-21155025" y="19402425"/>
              <a:ext cx="349250" cy="215900"/>
            </a:xfrm>
            <a:custGeom>
              <a:avLst/>
              <a:gdLst>
                <a:gd name="T0" fmla="*/ 0 w 220"/>
                <a:gd name="T1" fmla="*/ 0 h 136"/>
                <a:gd name="T2" fmla="*/ 33 w 220"/>
                <a:gd name="T3" fmla="*/ 0 h 136"/>
                <a:gd name="T4" fmla="*/ 66 w 220"/>
                <a:gd name="T5" fmla="*/ 90 h 136"/>
                <a:gd name="T6" fmla="*/ 102 w 220"/>
                <a:gd name="T7" fmla="*/ 0 h 136"/>
                <a:gd name="T8" fmla="*/ 125 w 220"/>
                <a:gd name="T9" fmla="*/ 0 h 136"/>
                <a:gd name="T10" fmla="*/ 161 w 220"/>
                <a:gd name="T11" fmla="*/ 90 h 136"/>
                <a:gd name="T12" fmla="*/ 194 w 220"/>
                <a:gd name="T13" fmla="*/ 0 h 136"/>
                <a:gd name="T14" fmla="*/ 220 w 220"/>
                <a:gd name="T15" fmla="*/ 0 h 136"/>
                <a:gd name="T16" fmla="*/ 170 w 220"/>
                <a:gd name="T17" fmla="*/ 136 h 136"/>
                <a:gd name="T18" fmla="*/ 149 w 220"/>
                <a:gd name="T19" fmla="*/ 136 h 136"/>
                <a:gd name="T20" fmla="*/ 111 w 220"/>
                <a:gd name="T21" fmla="*/ 40 h 136"/>
                <a:gd name="T22" fmla="*/ 73 w 220"/>
                <a:gd name="T23" fmla="*/ 136 h 136"/>
                <a:gd name="T24" fmla="*/ 52 w 220"/>
                <a:gd name="T25" fmla="*/ 136 h 136"/>
                <a:gd name="T26" fmla="*/ 0 w 220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36">
                  <a:moveTo>
                    <a:pt x="0" y="0"/>
                  </a:moveTo>
                  <a:lnTo>
                    <a:pt x="33" y="0"/>
                  </a:lnTo>
                  <a:lnTo>
                    <a:pt x="66" y="90"/>
                  </a:lnTo>
                  <a:lnTo>
                    <a:pt x="102" y="0"/>
                  </a:lnTo>
                  <a:lnTo>
                    <a:pt x="125" y="0"/>
                  </a:lnTo>
                  <a:lnTo>
                    <a:pt x="161" y="90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170" y="136"/>
                  </a:lnTo>
                  <a:lnTo>
                    <a:pt x="149" y="136"/>
                  </a:lnTo>
                  <a:lnTo>
                    <a:pt x="111" y="40"/>
                  </a:lnTo>
                  <a:lnTo>
                    <a:pt x="73" y="136"/>
                  </a:lnTo>
                  <a:lnTo>
                    <a:pt x="5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9"/>
            <p:cNvSpPr>
              <a:spLocks noEditPoints="1"/>
            </p:cNvSpPr>
            <p:nvPr userDrawn="1"/>
          </p:nvSpPr>
          <p:spPr bwMode="auto">
            <a:xfrm>
              <a:off x="-20745450" y="19402425"/>
              <a:ext cx="288925" cy="215900"/>
            </a:xfrm>
            <a:custGeom>
              <a:avLst/>
              <a:gdLst>
                <a:gd name="T0" fmla="*/ 61 w 182"/>
                <a:gd name="T1" fmla="*/ 81 h 136"/>
                <a:gd name="T2" fmla="*/ 90 w 182"/>
                <a:gd name="T3" fmla="*/ 26 h 136"/>
                <a:gd name="T4" fmla="*/ 118 w 182"/>
                <a:gd name="T5" fmla="*/ 81 h 136"/>
                <a:gd name="T6" fmla="*/ 61 w 182"/>
                <a:gd name="T7" fmla="*/ 81 h 136"/>
                <a:gd name="T8" fmla="*/ 0 w 182"/>
                <a:gd name="T9" fmla="*/ 136 h 136"/>
                <a:gd name="T10" fmla="*/ 30 w 182"/>
                <a:gd name="T11" fmla="*/ 136 h 136"/>
                <a:gd name="T12" fmla="*/ 47 w 182"/>
                <a:gd name="T13" fmla="*/ 105 h 136"/>
                <a:gd name="T14" fmla="*/ 132 w 182"/>
                <a:gd name="T15" fmla="*/ 105 h 136"/>
                <a:gd name="T16" fmla="*/ 149 w 182"/>
                <a:gd name="T17" fmla="*/ 136 h 136"/>
                <a:gd name="T18" fmla="*/ 182 w 182"/>
                <a:gd name="T19" fmla="*/ 136 h 136"/>
                <a:gd name="T20" fmla="*/ 106 w 182"/>
                <a:gd name="T21" fmla="*/ 0 h 136"/>
                <a:gd name="T22" fmla="*/ 75 w 182"/>
                <a:gd name="T23" fmla="*/ 0 h 136"/>
                <a:gd name="T24" fmla="*/ 0 w 182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36">
                  <a:moveTo>
                    <a:pt x="61" y="81"/>
                  </a:moveTo>
                  <a:lnTo>
                    <a:pt x="90" y="26"/>
                  </a:lnTo>
                  <a:lnTo>
                    <a:pt x="118" y="81"/>
                  </a:lnTo>
                  <a:lnTo>
                    <a:pt x="61" y="81"/>
                  </a:lnTo>
                  <a:close/>
                  <a:moveTo>
                    <a:pt x="0" y="136"/>
                  </a:moveTo>
                  <a:lnTo>
                    <a:pt x="30" y="136"/>
                  </a:lnTo>
                  <a:lnTo>
                    <a:pt x="47" y="105"/>
                  </a:lnTo>
                  <a:lnTo>
                    <a:pt x="132" y="105"/>
                  </a:lnTo>
                  <a:lnTo>
                    <a:pt x="149" y="136"/>
                  </a:lnTo>
                  <a:lnTo>
                    <a:pt x="182" y="136"/>
                  </a:lnTo>
                  <a:lnTo>
                    <a:pt x="106" y="0"/>
                  </a:lnTo>
                  <a:lnTo>
                    <a:pt x="75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auto">
            <a:xfrm>
              <a:off x="-20359688" y="19402425"/>
              <a:ext cx="252413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5 w 67"/>
                <a:gd name="T5" fmla="*/ 46 h 57"/>
                <a:gd name="T6" fmla="*/ 55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5 w 67"/>
                <a:gd name="T33" fmla="*/ 17 h 57"/>
                <a:gd name="T34" fmla="*/ 55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-19961225" y="19402425"/>
              <a:ext cx="220663" cy="215900"/>
            </a:xfrm>
            <a:custGeom>
              <a:avLst/>
              <a:gdLst>
                <a:gd name="T0" fmla="*/ 0 w 139"/>
                <a:gd name="T1" fmla="*/ 0 h 136"/>
                <a:gd name="T2" fmla="*/ 137 w 139"/>
                <a:gd name="T3" fmla="*/ 0 h 136"/>
                <a:gd name="T4" fmla="*/ 137 w 139"/>
                <a:gd name="T5" fmla="*/ 24 h 136"/>
                <a:gd name="T6" fmla="*/ 31 w 139"/>
                <a:gd name="T7" fmla="*/ 24 h 136"/>
                <a:gd name="T8" fmla="*/ 31 w 139"/>
                <a:gd name="T9" fmla="*/ 52 h 136"/>
                <a:gd name="T10" fmla="*/ 92 w 139"/>
                <a:gd name="T11" fmla="*/ 52 h 136"/>
                <a:gd name="T12" fmla="*/ 92 w 139"/>
                <a:gd name="T13" fmla="*/ 76 h 136"/>
                <a:gd name="T14" fmla="*/ 31 w 139"/>
                <a:gd name="T15" fmla="*/ 76 h 136"/>
                <a:gd name="T16" fmla="*/ 31 w 139"/>
                <a:gd name="T17" fmla="*/ 109 h 136"/>
                <a:gd name="T18" fmla="*/ 139 w 139"/>
                <a:gd name="T19" fmla="*/ 109 h 136"/>
                <a:gd name="T20" fmla="*/ 139 w 139"/>
                <a:gd name="T21" fmla="*/ 136 h 136"/>
                <a:gd name="T22" fmla="*/ 0 w 139"/>
                <a:gd name="T23" fmla="*/ 136 h 136"/>
                <a:gd name="T24" fmla="*/ 0 w 13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9" y="109"/>
                  </a:lnTo>
                  <a:lnTo>
                    <a:pt x="13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auto">
            <a:xfrm>
              <a:off x="-19608800" y="19402425"/>
              <a:ext cx="247650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9 w 66"/>
                <a:gd name="T5" fmla="*/ 33 h 57"/>
                <a:gd name="T6" fmla="*/ 55 w 66"/>
                <a:gd name="T7" fmla="*/ 40 h 57"/>
                <a:gd name="T8" fmla="*/ 55 w 66"/>
                <a:gd name="T9" fmla="*/ 30 h 57"/>
                <a:gd name="T10" fmla="*/ 55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2 w 66"/>
                <a:gd name="T23" fmla="*/ 26 h 57"/>
                <a:gd name="T24" fmla="*/ 12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Rectangle 23"/>
            <p:cNvSpPr>
              <a:spLocks noChangeArrowheads="1"/>
            </p:cNvSpPr>
            <p:nvPr userDrawn="1"/>
          </p:nvSpPr>
          <p:spPr bwMode="auto">
            <a:xfrm>
              <a:off x="-19210338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-19011900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-18616613" y="19402425"/>
              <a:ext cx="250825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4 w 67"/>
                <a:gd name="T5" fmla="*/ 46 h 57"/>
                <a:gd name="T6" fmla="*/ 54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4 w 67"/>
                <a:gd name="T33" fmla="*/ 17 h 57"/>
                <a:gd name="T34" fmla="*/ 54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0"/>
                    <a:pt x="54" y="10"/>
                    <a:pt x="5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-182197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-17867313" y="19402425"/>
              <a:ext cx="249238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8 w 66"/>
                <a:gd name="T5" fmla="*/ 33 h 57"/>
                <a:gd name="T6" fmla="*/ 55 w 66"/>
                <a:gd name="T7" fmla="*/ 40 h 57"/>
                <a:gd name="T8" fmla="*/ 54 w 66"/>
                <a:gd name="T9" fmla="*/ 30 h 57"/>
                <a:gd name="T10" fmla="*/ 54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1 w 66"/>
                <a:gd name="T23" fmla="*/ 26 h 57"/>
                <a:gd name="T24" fmla="*/ 11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4" y="32"/>
                    <a:pt x="54" y="3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11" y="21"/>
                    <a:pt x="11" y="24"/>
                    <a:pt x="11" y="2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-17270413" y="19402425"/>
              <a:ext cx="241300" cy="215900"/>
            </a:xfrm>
            <a:custGeom>
              <a:avLst/>
              <a:gdLst>
                <a:gd name="T0" fmla="*/ 13 w 64"/>
                <a:gd name="T1" fmla="*/ 46 h 57"/>
                <a:gd name="T2" fmla="*/ 51 w 64"/>
                <a:gd name="T3" fmla="*/ 46 h 57"/>
                <a:gd name="T4" fmla="*/ 51 w 64"/>
                <a:gd name="T5" fmla="*/ 0 h 57"/>
                <a:gd name="T6" fmla="*/ 64 w 64"/>
                <a:gd name="T7" fmla="*/ 0 h 57"/>
                <a:gd name="T8" fmla="*/ 64 w 64"/>
                <a:gd name="T9" fmla="*/ 43 h 57"/>
                <a:gd name="T10" fmla="*/ 50 w 64"/>
                <a:gd name="T11" fmla="*/ 57 h 57"/>
                <a:gd name="T12" fmla="*/ 14 w 64"/>
                <a:gd name="T13" fmla="*/ 57 h 57"/>
                <a:gd name="T14" fmla="*/ 0 w 64"/>
                <a:gd name="T15" fmla="*/ 43 h 57"/>
                <a:gd name="T16" fmla="*/ 0 w 64"/>
                <a:gd name="T17" fmla="*/ 0 h 57"/>
                <a:gd name="T18" fmla="*/ 13 w 64"/>
                <a:gd name="T19" fmla="*/ 0 h 57"/>
                <a:gd name="T20" fmla="*/ 13 w 64"/>
                <a:gd name="T2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7">
                  <a:moveTo>
                    <a:pt x="13" y="46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1" y="57"/>
                    <a:pt x="50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-16879888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Rectangle 30"/>
            <p:cNvSpPr>
              <a:spLocks noChangeArrowheads="1"/>
            </p:cNvSpPr>
            <p:nvPr userDrawn="1"/>
          </p:nvSpPr>
          <p:spPr bwMode="auto">
            <a:xfrm>
              <a:off x="-16481425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-16330613" y="19402425"/>
              <a:ext cx="273050" cy="215900"/>
            </a:xfrm>
            <a:custGeom>
              <a:avLst/>
              <a:gdLst>
                <a:gd name="T0" fmla="*/ 0 w 172"/>
                <a:gd name="T1" fmla="*/ 0 h 136"/>
                <a:gd name="T2" fmla="*/ 35 w 172"/>
                <a:gd name="T3" fmla="*/ 0 h 136"/>
                <a:gd name="T4" fmla="*/ 90 w 172"/>
                <a:gd name="T5" fmla="*/ 97 h 136"/>
                <a:gd name="T6" fmla="*/ 139 w 172"/>
                <a:gd name="T7" fmla="*/ 0 h 136"/>
                <a:gd name="T8" fmla="*/ 172 w 172"/>
                <a:gd name="T9" fmla="*/ 0 h 136"/>
                <a:gd name="T10" fmla="*/ 97 w 172"/>
                <a:gd name="T11" fmla="*/ 136 h 136"/>
                <a:gd name="T12" fmla="*/ 75 w 172"/>
                <a:gd name="T13" fmla="*/ 136 h 136"/>
                <a:gd name="T14" fmla="*/ 0 w 17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36">
                  <a:moveTo>
                    <a:pt x="0" y="0"/>
                  </a:moveTo>
                  <a:lnTo>
                    <a:pt x="35" y="0"/>
                  </a:lnTo>
                  <a:lnTo>
                    <a:pt x="90" y="97"/>
                  </a:lnTo>
                  <a:lnTo>
                    <a:pt x="139" y="0"/>
                  </a:lnTo>
                  <a:lnTo>
                    <a:pt x="172" y="0"/>
                  </a:lnTo>
                  <a:lnTo>
                    <a:pt x="97" y="136"/>
                  </a:lnTo>
                  <a:lnTo>
                    <a:pt x="7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-159591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-15606713" y="19402425"/>
              <a:ext cx="252413" cy="215900"/>
            </a:xfrm>
            <a:custGeom>
              <a:avLst/>
              <a:gdLst>
                <a:gd name="T0" fmla="*/ 42 w 67"/>
                <a:gd name="T1" fmla="*/ 10 h 57"/>
                <a:gd name="T2" fmla="*/ 48 w 67"/>
                <a:gd name="T3" fmla="*/ 14 h 57"/>
                <a:gd name="T4" fmla="*/ 48 w 67"/>
                <a:gd name="T5" fmla="*/ 21 h 57"/>
                <a:gd name="T6" fmla="*/ 42 w 67"/>
                <a:gd name="T7" fmla="*/ 26 h 57"/>
                <a:gd name="T8" fmla="*/ 13 w 67"/>
                <a:gd name="T9" fmla="*/ 26 h 57"/>
                <a:gd name="T10" fmla="*/ 13 w 67"/>
                <a:gd name="T11" fmla="*/ 10 h 57"/>
                <a:gd name="T12" fmla="*/ 42 w 67"/>
                <a:gd name="T13" fmla="*/ 10 h 57"/>
                <a:gd name="T14" fmla="*/ 0 w 67"/>
                <a:gd name="T15" fmla="*/ 57 h 57"/>
                <a:gd name="T16" fmla="*/ 13 w 67"/>
                <a:gd name="T17" fmla="*/ 57 h 57"/>
                <a:gd name="T18" fmla="*/ 13 w 67"/>
                <a:gd name="T19" fmla="*/ 35 h 57"/>
                <a:gd name="T20" fmla="*/ 25 w 67"/>
                <a:gd name="T21" fmla="*/ 35 h 57"/>
                <a:gd name="T22" fmla="*/ 48 w 67"/>
                <a:gd name="T23" fmla="*/ 57 h 57"/>
                <a:gd name="T24" fmla="*/ 67 w 67"/>
                <a:gd name="T25" fmla="*/ 57 h 57"/>
                <a:gd name="T26" fmla="*/ 41 w 67"/>
                <a:gd name="T27" fmla="*/ 35 h 57"/>
                <a:gd name="T28" fmla="*/ 48 w 67"/>
                <a:gd name="T29" fmla="*/ 35 h 57"/>
                <a:gd name="T30" fmla="*/ 61 w 67"/>
                <a:gd name="T31" fmla="*/ 24 h 57"/>
                <a:gd name="T32" fmla="*/ 61 w 67"/>
                <a:gd name="T33" fmla="*/ 11 h 57"/>
                <a:gd name="T34" fmla="*/ 48 w 67"/>
                <a:gd name="T35" fmla="*/ 0 h 57"/>
                <a:gd name="T36" fmla="*/ 0 w 67"/>
                <a:gd name="T37" fmla="*/ 0 h 57"/>
                <a:gd name="T38" fmla="*/ 0 w 67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7">
                  <a:moveTo>
                    <a:pt x="42" y="10"/>
                  </a:moveTo>
                  <a:cubicBezTo>
                    <a:pt x="46" y="10"/>
                    <a:pt x="48" y="10"/>
                    <a:pt x="48" y="1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5"/>
                    <a:pt x="46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42" y="10"/>
                  </a:lnTo>
                  <a:close/>
                  <a:moveTo>
                    <a:pt x="0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7" y="35"/>
                    <a:pt x="61" y="32"/>
                    <a:pt x="61" y="2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3"/>
                    <a:pt x="57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-15246350" y="19402425"/>
              <a:ext cx="239713" cy="215900"/>
            </a:xfrm>
            <a:custGeom>
              <a:avLst/>
              <a:gdLst>
                <a:gd name="T0" fmla="*/ 14 w 64"/>
                <a:gd name="T1" fmla="*/ 10 h 57"/>
                <a:gd name="T2" fmla="*/ 14 w 64"/>
                <a:gd name="T3" fmla="*/ 22 h 57"/>
                <a:gd name="T4" fmla="*/ 50 w 64"/>
                <a:gd name="T5" fmla="*/ 22 h 57"/>
                <a:gd name="T6" fmla="*/ 64 w 64"/>
                <a:gd name="T7" fmla="*/ 35 h 57"/>
                <a:gd name="T8" fmla="*/ 64 w 64"/>
                <a:gd name="T9" fmla="*/ 43 h 57"/>
                <a:gd name="T10" fmla="*/ 50 w 64"/>
                <a:gd name="T11" fmla="*/ 57 h 57"/>
                <a:gd name="T12" fmla="*/ 15 w 64"/>
                <a:gd name="T13" fmla="*/ 57 h 57"/>
                <a:gd name="T14" fmla="*/ 0 w 64"/>
                <a:gd name="T15" fmla="*/ 43 h 57"/>
                <a:gd name="T16" fmla="*/ 0 w 64"/>
                <a:gd name="T17" fmla="*/ 42 h 57"/>
                <a:gd name="T18" fmla="*/ 12 w 64"/>
                <a:gd name="T19" fmla="*/ 39 h 57"/>
                <a:gd name="T20" fmla="*/ 12 w 64"/>
                <a:gd name="T21" fmla="*/ 46 h 57"/>
                <a:gd name="T22" fmla="*/ 52 w 64"/>
                <a:gd name="T23" fmla="*/ 46 h 57"/>
                <a:gd name="T24" fmla="*/ 52 w 64"/>
                <a:gd name="T25" fmla="*/ 33 h 57"/>
                <a:gd name="T26" fmla="*/ 17 w 64"/>
                <a:gd name="T27" fmla="*/ 33 h 57"/>
                <a:gd name="T28" fmla="*/ 3 w 64"/>
                <a:gd name="T29" fmla="*/ 20 h 57"/>
                <a:gd name="T30" fmla="*/ 3 w 64"/>
                <a:gd name="T31" fmla="*/ 13 h 57"/>
                <a:gd name="T32" fmla="*/ 17 w 64"/>
                <a:gd name="T33" fmla="*/ 0 h 57"/>
                <a:gd name="T34" fmla="*/ 49 w 64"/>
                <a:gd name="T35" fmla="*/ 0 h 57"/>
                <a:gd name="T36" fmla="*/ 63 w 64"/>
                <a:gd name="T37" fmla="*/ 12 h 57"/>
                <a:gd name="T38" fmla="*/ 63 w 64"/>
                <a:gd name="T39" fmla="*/ 14 h 57"/>
                <a:gd name="T40" fmla="*/ 51 w 64"/>
                <a:gd name="T41" fmla="*/ 16 h 57"/>
                <a:gd name="T42" fmla="*/ 51 w 64"/>
                <a:gd name="T43" fmla="*/ 10 h 57"/>
                <a:gd name="T44" fmla="*/ 14 w 64"/>
                <a:gd name="T4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57">
                  <a:moveTo>
                    <a:pt x="14" y="1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60" y="22"/>
                    <a:pt x="64" y="25"/>
                    <a:pt x="64" y="3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0" y="57"/>
                    <a:pt x="50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6" y="33"/>
                    <a:pt x="3" y="30"/>
                    <a:pt x="3" y="2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3"/>
                    <a:pt x="6" y="0"/>
                    <a:pt x="1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63" y="3"/>
                    <a:pt x="63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0"/>
                    <a:pt x="51" y="10"/>
                    <a:pt x="51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Rectangle 35"/>
            <p:cNvSpPr>
              <a:spLocks noChangeArrowheads="1"/>
            </p:cNvSpPr>
            <p:nvPr userDrawn="1"/>
          </p:nvSpPr>
          <p:spPr bwMode="auto">
            <a:xfrm>
              <a:off x="-14863763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-14698663" y="19402425"/>
              <a:ext cx="244475" cy="215900"/>
            </a:xfrm>
            <a:custGeom>
              <a:avLst/>
              <a:gdLst>
                <a:gd name="T0" fmla="*/ 93 w 154"/>
                <a:gd name="T1" fmla="*/ 136 h 136"/>
                <a:gd name="T2" fmla="*/ 62 w 154"/>
                <a:gd name="T3" fmla="*/ 136 h 136"/>
                <a:gd name="T4" fmla="*/ 62 w 154"/>
                <a:gd name="T5" fmla="*/ 24 h 136"/>
                <a:gd name="T6" fmla="*/ 0 w 154"/>
                <a:gd name="T7" fmla="*/ 24 h 136"/>
                <a:gd name="T8" fmla="*/ 0 w 154"/>
                <a:gd name="T9" fmla="*/ 0 h 136"/>
                <a:gd name="T10" fmla="*/ 154 w 154"/>
                <a:gd name="T11" fmla="*/ 0 h 136"/>
                <a:gd name="T12" fmla="*/ 154 w 154"/>
                <a:gd name="T13" fmla="*/ 24 h 136"/>
                <a:gd name="T14" fmla="*/ 93 w 154"/>
                <a:gd name="T15" fmla="*/ 24 h 136"/>
                <a:gd name="T16" fmla="*/ 93 w 154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6">
                  <a:moveTo>
                    <a:pt x="93" y="136"/>
                  </a:moveTo>
                  <a:lnTo>
                    <a:pt x="62" y="136"/>
                  </a:lnTo>
                  <a:lnTo>
                    <a:pt x="62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4"/>
                  </a:lnTo>
                  <a:lnTo>
                    <a:pt x="93" y="24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-14390688" y="19402425"/>
              <a:ext cx="271463" cy="215900"/>
            </a:xfrm>
            <a:custGeom>
              <a:avLst/>
              <a:gdLst>
                <a:gd name="T0" fmla="*/ 71 w 171"/>
                <a:gd name="T1" fmla="*/ 74 h 136"/>
                <a:gd name="T2" fmla="*/ 0 w 171"/>
                <a:gd name="T3" fmla="*/ 0 h 136"/>
                <a:gd name="T4" fmla="*/ 43 w 171"/>
                <a:gd name="T5" fmla="*/ 0 h 136"/>
                <a:gd name="T6" fmla="*/ 88 w 171"/>
                <a:gd name="T7" fmla="*/ 52 h 136"/>
                <a:gd name="T8" fmla="*/ 135 w 171"/>
                <a:gd name="T9" fmla="*/ 0 h 136"/>
                <a:gd name="T10" fmla="*/ 171 w 171"/>
                <a:gd name="T11" fmla="*/ 0 h 136"/>
                <a:gd name="T12" fmla="*/ 102 w 171"/>
                <a:gd name="T13" fmla="*/ 74 h 136"/>
                <a:gd name="T14" fmla="*/ 102 w 171"/>
                <a:gd name="T15" fmla="*/ 136 h 136"/>
                <a:gd name="T16" fmla="*/ 71 w 171"/>
                <a:gd name="T17" fmla="*/ 136 h 136"/>
                <a:gd name="T18" fmla="*/ 71 w 171"/>
                <a:gd name="T19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36">
                  <a:moveTo>
                    <a:pt x="71" y="7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8" y="52"/>
                  </a:lnTo>
                  <a:lnTo>
                    <a:pt x="135" y="0"/>
                  </a:lnTo>
                  <a:lnTo>
                    <a:pt x="171" y="0"/>
                  </a:lnTo>
                  <a:lnTo>
                    <a:pt x="102" y="74"/>
                  </a:lnTo>
                  <a:lnTo>
                    <a:pt x="102" y="136"/>
                  </a:lnTo>
                  <a:lnTo>
                    <a:pt x="71" y="136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511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966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3130" y="952118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794473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26" name="Groep 25"/>
          <p:cNvGrpSpPr>
            <a:grpSpLocks noChangeAspect="1"/>
          </p:cNvGrpSpPr>
          <p:nvPr userDrawn="1"/>
        </p:nvGrpSpPr>
        <p:grpSpPr>
          <a:xfrm>
            <a:off x="383428" y="438721"/>
            <a:ext cx="3592842" cy="471931"/>
            <a:chOff x="-22852063" y="19270663"/>
            <a:chExt cx="8732838" cy="1133475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-21151850" y="19753263"/>
              <a:ext cx="700246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-15054263" y="19912013"/>
              <a:ext cx="908050" cy="271462"/>
            </a:xfrm>
            <a:custGeom>
              <a:avLst/>
              <a:gdLst>
                <a:gd name="T0" fmla="*/ 154 w 242"/>
                <a:gd name="T1" fmla="*/ 30 h 72"/>
                <a:gd name="T2" fmla="*/ 154 w 242"/>
                <a:gd name="T3" fmla="*/ 25 h 72"/>
                <a:gd name="T4" fmla="*/ 149 w 242"/>
                <a:gd name="T5" fmla="*/ 21 h 72"/>
                <a:gd name="T6" fmla="*/ 125 w 242"/>
                <a:gd name="T7" fmla="*/ 21 h 72"/>
                <a:gd name="T8" fmla="*/ 125 w 242"/>
                <a:gd name="T9" fmla="*/ 34 h 72"/>
                <a:gd name="T10" fmla="*/ 149 w 242"/>
                <a:gd name="T11" fmla="*/ 34 h 72"/>
                <a:gd name="T12" fmla="*/ 154 w 242"/>
                <a:gd name="T13" fmla="*/ 30 h 72"/>
                <a:gd name="T14" fmla="*/ 0 w 242"/>
                <a:gd name="T15" fmla="*/ 0 h 72"/>
                <a:gd name="T16" fmla="*/ 0 w 242"/>
                <a:gd name="T17" fmla="*/ 72 h 72"/>
                <a:gd name="T18" fmla="*/ 242 w 242"/>
                <a:gd name="T19" fmla="*/ 72 h 72"/>
                <a:gd name="T20" fmla="*/ 242 w 242"/>
                <a:gd name="T21" fmla="*/ 0 h 72"/>
                <a:gd name="T22" fmla="*/ 0 w 242"/>
                <a:gd name="T23" fmla="*/ 0 h 72"/>
                <a:gd name="T24" fmla="*/ 80 w 242"/>
                <a:gd name="T25" fmla="*/ 48 h 72"/>
                <a:gd name="T26" fmla="*/ 69 w 242"/>
                <a:gd name="T27" fmla="*/ 59 h 72"/>
                <a:gd name="T28" fmla="*/ 39 w 242"/>
                <a:gd name="T29" fmla="*/ 59 h 72"/>
                <a:gd name="T30" fmla="*/ 28 w 242"/>
                <a:gd name="T31" fmla="*/ 48 h 72"/>
                <a:gd name="T32" fmla="*/ 28 w 242"/>
                <a:gd name="T33" fmla="*/ 13 h 72"/>
                <a:gd name="T34" fmla="*/ 38 w 242"/>
                <a:gd name="T35" fmla="*/ 13 h 72"/>
                <a:gd name="T36" fmla="*/ 38 w 242"/>
                <a:gd name="T37" fmla="*/ 51 h 72"/>
                <a:gd name="T38" fmla="*/ 69 w 242"/>
                <a:gd name="T39" fmla="*/ 51 h 72"/>
                <a:gd name="T40" fmla="*/ 69 w 242"/>
                <a:gd name="T41" fmla="*/ 13 h 72"/>
                <a:gd name="T42" fmla="*/ 80 w 242"/>
                <a:gd name="T43" fmla="*/ 13 h 72"/>
                <a:gd name="T44" fmla="*/ 80 w 242"/>
                <a:gd name="T45" fmla="*/ 48 h 72"/>
                <a:gd name="T46" fmla="*/ 154 w 242"/>
                <a:gd name="T47" fmla="*/ 59 h 72"/>
                <a:gd name="T48" fmla="*/ 135 w 242"/>
                <a:gd name="T49" fmla="*/ 42 h 72"/>
                <a:gd name="T50" fmla="*/ 125 w 242"/>
                <a:gd name="T51" fmla="*/ 42 h 72"/>
                <a:gd name="T52" fmla="*/ 125 w 242"/>
                <a:gd name="T53" fmla="*/ 59 h 72"/>
                <a:gd name="T54" fmla="*/ 114 w 242"/>
                <a:gd name="T55" fmla="*/ 59 h 72"/>
                <a:gd name="T56" fmla="*/ 114 w 242"/>
                <a:gd name="T57" fmla="*/ 13 h 72"/>
                <a:gd name="T58" fmla="*/ 154 w 242"/>
                <a:gd name="T59" fmla="*/ 13 h 72"/>
                <a:gd name="T60" fmla="*/ 164 w 242"/>
                <a:gd name="T61" fmla="*/ 22 h 72"/>
                <a:gd name="T62" fmla="*/ 164 w 242"/>
                <a:gd name="T63" fmla="*/ 33 h 72"/>
                <a:gd name="T64" fmla="*/ 154 w 242"/>
                <a:gd name="T65" fmla="*/ 42 h 72"/>
                <a:gd name="T66" fmla="*/ 148 w 242"/>
                <a:gd name="T67" fmla="*/ 42 h 72"/>
                <a:gd name="T68" fmla="*/ 169 w 242"/>
                <a:gd name="T69" fmla="*/ 59 h 72"/>
                <a:gd name="T70" fmla="*/ 154 w 242"/>
                <a:gd name="T71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72">
                  <a:moveTo>
                    <a:pt x="154" y="30"/>
                  </a:moveTo>
                  <a:cubicBezTo>
                    <a:pt x="154" y="25"/>
                    <a:pt x="154" y="25"/>
                    <a:pt x="154" y="25"/>
                  </a:cubicBezTo>
                  <a:cubicBezTo>
                    <a:pt x="154" y="22"/>
                    <a:pt x="152" y="21"/>
                    <a:pt x="149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2" y="34"/>
                    <a:pt x="154" y="33"/>
                    <a:pt x="154" y="30"/>
                  </a:cubicBezTo>
                  <a:close/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0" y="0"/>
                  </a:lnTo>
                  <a:close/>
                  <a:moveTo>
                    <a:pt x="80" y="48"/>
                  </a:moveTo>
                  <a:cubicBezTo>
                    <a:pt x="80" y="57"/>
                    <a:pt x="77" y="59"/>
                    <a:pt x="6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0" y="59"/>
                    <a:pt x="28" y="57"/>
                    <a:pt x="28" y="4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48"/>
                  </a:lnTo>
                  <a:close/>
                  <a:moveTo>
                    <a:pt x="154" y="59"/>
                  </a:moveTo>
                  <a:cubicBezTo>
                    <a:pt x="135" y="42"/>
                    <a:pt x="135" y="42"/>
                    <a:pt x="13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61" y="13"/>
                    <a:pt x="164" y="15"/>
                    <a:pt x="164" y="22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9"/>
                    <a:pt x="161" y="42"/>
                    <a:pt x="154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69" y="59"/>
                    <a:pt x="169" y="59"/>
                    <a:pt x="169" y="59"/>
                  </a:cubicBezTo>
                  <a:lnTo>
                    <a:pt x="15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-22852063" y="19270663"/>
              <a:ext cx="1606550" cy="11334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3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9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3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8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6 w 428"/>
                <a:gd name="T95" fmla="*/ 227 h 300"/>
                <a:gd name="T96" fmla="*/ 420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4" y="211"/>
                  </a:moveTo>
                  <a:cubicBezTo>
                    <a:pt x="428" y="208"/>
                    <a:pt x="419" y="196"/>
                    <a:pt x="416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3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5" y="225"/>
                    <a:pt x="3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5" y="256"/>
                    <a:pt x="35" y="258"/>
                    <a:pt x="30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6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30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6" y="271"/>
                  </a:cubicBezTo>
                  <a:cubicBezTo>
                    <a:pt x="30" y="271"/>
                    <a:pt x="23" y="273"/>
                    <a:pt x="26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4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3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4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9" y="280"/>
                  </a:cubicBezTo>
                  <a:cubicBezTo>
                    <a:pt x="59" y="280"/>
                    <a:pt x="59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7" y="282"/>
                    <a:pt x="68" y="282"/>
                  </a:cubicBezTo>
                  <a:cubicBezTo>
                    <a:pt x="68" y="284"/>
                    <a:pt x="63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4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6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72"/>
                    <a:pt x="147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9" y="263"/>
                    <a:pt x="219" y="263"/>
                    <a:pt x="219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7" y="260"/>
                  </a:cubicBezTo>
                  <a:cubicBezTo>
                    <a:pt x="229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8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4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1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300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5" y="268"/>
                    <a:pt x="353" y="269"/>
                  </a:cubicBezTo>
                  <a:cubicBezTo>
                    <a:pt x="352" y="269"/>
                    <a:pt x="352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4" y="275"/>
                    <a:pt x="252" y="275"/>
                    <a:pt x="251" y="276"/>
                  </a:cubicBezTo>
                  <a:cubicBezTo>
                    <a:pt x="240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60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5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7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300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3" y="290"/>
                    <a:pt x="305" y="287"/>
                    <a:pt x="308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9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1" y="291"/>
                    <a:pt x="393" y="288"/>
                  </a:cubicBezTo>
                  <a:cubicBezTo>
                    <a:pt x="392" y="288"/>
                    <a:pt x="391" y="288"/>
                    <a:pt x="391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1" y="277"/>
                  </a:cubicBezTo>
                  <a:cubicBezTo>
                    <a:pt x="393" y="276"/>
                    <a:pt x="389" y="274"/>
                    <a:pt x="392" y="274"/>
                  </a:cubicBezTo>
                  <a:cubicBezTo>
                    <a:pt x="391" y="274"/>
                    <a:pt x="391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6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7" y="257"/>
                    <a:pt x="419" y="255"/>
                    <a:pt x="418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8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20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6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20" y="215"/>
                  </a:cubicBezTo>
                  <a:cubicBezTo>
                    <a:pt x="419" y="214"/>
                    <a:pt x="422" y="213"/>
                    <a:pt x="424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3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3" y="184"/>
                  </a:cubicBezTo>
                  <a:lnTo>
                    <a:pt x="223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-18121313" y="19961225"/>
              <a:ext cx="288925" cy="174625"/>
            </a:xfrm>
            <a:custGeom>
              <a:avLst/>
              <a:gdLst>
                <a:gd name="T0" fmla="*/ 0 w 182"/>
                <a:gd name="T1" fmla="*/ 0 h 110"/>
                <a:gd name="T2" fmla="*/ 28 w 182"/>
                <a:gd name="T3" fmla="*/ 0 h 110"/>
                <a:gd name="T4" fmla="*/ 54 w 182"/>
                <a:gd name="T5" fmla="*/ 74 h 110"/>
                <a:gd name="T6" fmla="*/ 85 w 182"/>
                <a:gd name="T7" fmla="*/ 0 h 110"/>
                <a:gd name="T8" fmla="*/ 101 w 182"/>
                <a:gd name="T9" fmla="*/ 0 h 110"/>
                <a:gd name="T10" fmla="*/ 132 w 182"/>
                <a:gd name="T11" fmla="*/ 74 h 110"/>
                <a:gd name="T12" fmla="*/ 158 w 182"/>
                <a:gd name="T13" fmla="*/ 0 h 110"/>
                <a:gd name="T14" fmla="*/ 182 w 182"/>
                <a:gd name="T15" fmla="*/ 0 h 110"/>
                <a:gd name="T16" fmla="*/ 139 w 182"/>
                <a:gd name="T17" fmla="*/ 110 h 110"/>
                <a:gd name="T18" fmla="*/ 123 w 182"/>
                <a:gd name="T19" fmla="*/ 110 h 110"/>
                <a:gd name="T20" fmla="*/ 92 w 182"/>
                <a:gd name="T21" fmla="*/ 33 h 110"/>
                <a:gd name="T22" fmla="*/ 61 w 182"/>
                <a:gd name="T23" fmla="*/ 110 h 110"/>
                <a:gd name="T24" fmla="*/ 42 w 182"/>
                <a:gd name="T25" fmla="*/ 110 h 110"/>
                <a:gd name="T26" fmla="*/ 0 w 182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10">
                  <a:moveTo>
                    <a:pt x="0" y="0"/>
                  </a:moveTo>
                  <a:lnTo>
                    <a:pt x="28" y="0"/>
                  </a:lnTo>
                  <a:lnTo>
                    <a:pt x="54" y="74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32" y="74"/>
                  </a:lnTo>
                  <a:lnTo>
                    <a:pt x="158" y="0"/>
                  </a:lnTo>
                  <a:lnTo>
                    <a:pt x="182" y="0"/>
                  </a:lnTo>
                  <a:lnTo>
                    <a:pt x="139" y="110"/>
                  </a:lnTo>
                  <a:lnTo>
                    <a:pt x="123" y="110"/>
                  </a:lnTo>
                  <a:lnTo>
                    <a:pt x="92" y="33"/>
                  </a:lnTo>
                  <a:lnTo>
                    <a:pt x="61" y="110"/>
                  </a:lnTo>
                  <a:lnTo>
                    <a:pt x="4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-17780000" y="19961225"/>
              <a:ext cx="236538" cy="174625"/>
            </a:xfrm>
            <a:custGeom>
              <a:avLst/>
              <a:gdLst>
                <a:gd name="T0" fmla="*/ 64 w 149"/>
                <a:gd name="T1" fmla="*/ 0 h 110"/>
                <a:gd name="T2" fmla="*/ 87 w 149"/>
                <a:gd name="T3" fmla="*/ 0 h 110"/>
                <a:gd name="T4" fmla="*/ 149 w 149"/>
                <a:gd name="T5" fmla="*/ 110 h 110"/>
                <a:gd name="T6" fmla="*/ 120 w 149"/>
                <a:gd name="T7" fmla="*/ 110 h 110"/>
                <a:gd name="T8" fmla="*/ 109 w 149"/>
                <a:gd name="T9" fmla="*/ 86 h 110"/>
                <a:gd name="T10" fmla="*/ 40 w 149"/>
                <a:gd name="T11" fmla="*/ 86 h 110"/>
                <a:gd name="T12" fmla="*/ 26 w 149"/>
                <a:gd name="T13" fmla="*/ 110 h 110"/>
                <a:gd name="T14" fmla="*/ 0 w 149"/>
                <a:gd name="T15" fmla="*/ 110 h 110"/>
                <a:gd name="T16" fmla="*/ 64 w 149"/>
                <a:gd name="T17" fmla="*/ 0 h 110"/>
                <a:gd name="T18" fmla="*/ 97 w 149"/>
                <a:gd name="T19" fmla="*/ 67 h 110"/>
                <a:gd name="T20" fmla="*/ 76 w 149"/>
                <a:gd name="T21" fmla="*/ 21 h 110"/>
                <a:gd name="T22" fmla="*/ 50 w 149"/>
                <a:gd name="T23" fmla="*/ 67 h 110"/>
                <a:gd name="T24" fmla="*/ 97 w 149"/>
                <a:gd name="T25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10">
                  <a:moveTo>
                    <a:pt x="64" y="0"/>
                  </a:moveTo>
                  <a:lnTo>
                    <a:pt x="87" y="0"/>
                  </a:lnTo>
                  <a:lnTo>
                    <a:pt x="149" y="110"/>
                  </a:lnTo>
                  <a:lnTo>
                    <a:pt x="120" y="110"/>
                  </a:lnTo>
                  <a:lnTo>
                    <a:pt x="109" y="86"/>
                  </a:lnTo>
                  <a:lnTo>
                    <a:pt x="40" y="86"/>
                  </a:lnTo>
                  <a:lnTo>
                    <a:pt x="26" y="110"/>
                  </a:lnTo>
                  <a:lnTo>
                    <a:pt x="0" y="110"/>
                  </a:lnTo>
                  <a:lnTo>
                    <a:pt x="64" y="0"/>
                  </a:lnTo>
                  <a:close/>
                  <a:moveTo>
                    <a:pt x="97" y="67"/>
                  </a:moveTo>
                  <a:lnTo>
                    <a:pt x="76" y="21"/>
                  </a:lnTo>
                  <a:lnTo>
                    <a:pt x="50" y="67"/>
                  </a:lnTo>
                  <a:lnTo>
                    <a:pt x="9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-17457738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2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-17111663" y="19961225"/>
              <a:ext cx="179388" cy="174625"/>
            </a:xfrm>
            <a:custGeom>
              <a:avLst/>
              <a:gdLst>
                <a:gd name="T0" fmla="*/ 0 w 113"/>
                <a:gd name="T1" fmla="*/ 0 h 110"/>
                <a:gd name="T2" fmla="*/ 111 w 113"/>
                <a:gd name="T3" fmla="*/ 0 h 110"/>
                <a:gd name="T4" fmla="*/ 111 w 113"/>
                <a:gd name="T5" fmla="*/ 19 h 110"/>
                <a:gd name="T6" fmla="*/ 23 w 113"/>
                <a:gd name="T7" fmla="*/ 19 h 110"/>
                <a:gd name="T8" fmla="*/ 23 w 113"/>
                <a:gd name="T9" fmla="*/ 43 h 110"/>
                <a:gd name="T10" fmla="*/ 75 w 113"/>
                <a:gd name="T11" fmla="*/ 43 h 110"/>
                <a:gd name="T12" fmla="*/ 75 w 113"/>
                <a:gd name="T13" fmla="*/ 62 h 110"/>
                <a:gd name="T14" fmla="*/ 23 w 113"/>
                <a:gd name="T15" fmla="*/ 62 h 110"/>
                <a:gd name="T16" fmla="*/ 23 w 113"/>
                <a:gd name="T17" fmla="*/ 91 h 110"/>
                <a:gd name="T18" fmla="*/ 113 w 113"/>
                <a:gd name="T19" fmla="*/ 91 h 110"/>
                <a:gd name="T20" fmla="*/ 113 w 113"/>
                <a:gd name="T21" fmla="*/ 110 h 110"/>
                <a:gd name="T22" fmla="*/ 0 w 113"/>
                <a:gd name="T23" fmla="*/ 110 h 110"/>
                <a:gd name="T24" fmla="*/ 0 w 113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3" y="19"/>
                  </a:lnTo>
                  <a:lnTo>
                    <a:pt x="23" y="43"/>
                  </a:lnTo>
                  <a:lnTo>
                    <a:pt x="75" y="43"/>
                  </a:lnTo>
                  <a:lnTo>
                    <a:pt x="75" y="62"/>
                  </a:lnTo>
                  <a:lnTo>
                    <a:pt x="23" y="62"/>
                  </a:lnTo>
                  <a:lnTo>
                    <a:pt x="23" y="91"/>
                  </a:lnTo>
                  <a:lnTo>
                    <a:pt x="113" y="91"/>
                  </a:lnTo>
                  <a:lnTo>
                    <a:pt x="113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-168195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5"/>
                    <a:pt x="9" y="14"/>
                  </a:cubicBezTo>
                  <a:cubicBezTo>
                    <a:pt x="9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Rectangle 13"/>
            <p:cNvSpPr>
              <a:spLocks noChangeArrowheads="1"/>
            </p:cNvSpPr>
            <p:nvPr userDrawn="1"/>
          </p:nvSpPr>
          <p:spPr bwMode="auto">
            <a:xfrm>
              <a:off x="-16484600" y="19961225"/>
              <a:ext cx="36513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-16319500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8 w 55"/>
                <a:gd name="T3" fmla="*/ 0 h 46"/>
                <a:gd name="T4" fmla="*/ 41 w 55"/>
                <a:gd name="T5" fmla="*/ 27 h 46"/>
                <a:gd name="T6" fmla="*/ 46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8 w 55"/>
                <a:gd name="T17" fmla="*/ 46 h 46"/>
                <a:gd name="T18" fmla="*/ 14 w 55"/>
                <a:gd name="T19" fmla="*/ 18 h 46"/>
                <a:gd name="T20" fmla="*/ 10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6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15"/>
            <p:cNvSpPr>
              <a:spLocks/>
            </p:cNvSpPr>
            <p:nvPr userDrawn="1"/>
          </p:nvSpPr>
          <p:spPr bwMode="auto">
            <a:xfrm>
              <a:off x="-15989300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3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-15655925" y="19961225"/>
              <a:ext cx="180975" cy="174625"/>
            </a:xfrm>
            <a:custGeom>
              <a:avLst/>
              <a:gdLst>
                <a:gd name="T0" fmla="*/ 0 w 114"/>
                <a:gd name="T1" fmla="*/ 0 h 110"/>
                <a:gd name="T2" fmla="*/ 111 w 114"/>
                <a:gd name="T3" fmla="*/ 0 h 110"/>
                <a:gd name="T4" fmla="*/ 111 w 114"/>
                <a:gd name="T5" fmla="*/ 19 h 110"/>
                <a:gd name="T6" fmla="*/ 24 w 114"/>
                <a:gd name="T7" fmla="*/ 19 h 110"/>
                <a:gd name="T8" fmla="*/ 24 w 114"/>
                <a:gd name="T9" fmla="*/ 43 h 110"/>
                <a:gd name="T10" fmla="*/ 76 w 114"/>
                <a:gd name="T11" fmla="*/ 43 h 110"/>
                <a:gd name="T12" fmla="*/ 76 w 114"/>
                <a:gd name="T13" fmla="*/ 62 h 110"/>
                <a:gd name="T14" fmla="*/ 24 w 114"/>
                <a:gd name="T15" fmla="*/ 62 h 110"/>
                <a:gd name="T16" fmla="*/ 24 w 114"/>
                <a:gd name="T17" fmla="*/ 91 h 110"/>
                <a:gd name="T18" fmla="*/ 114 w 114"/>
                <a:gd name="T19" fmla="*/ 91 h 110"/>
                <a:gd name="T20" fmla="*/ 114 w 114"/>
                <a:gd name="T21" fmla="*/ 110 h 110"/>
                <a:gd name="T22" fmla="*/ 0 w 114"/>
                <a:gd name="T23" fmla="*/ 110 h 110"/>
                <a:gd name="T24" fmla="*/ 0 w 114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4" y="19"/>
                  </a:lnTo>
                  <a:lnTo>
                    <a:pt x="24" y="43"/>
                  </a:lnTo>
                  <a:lnTo>
                    <a:pt x="76" y="43"/>
                  </a:lnTo>
                  <a:lnTo>
                    <a:pt x="76" y="62"/>
                  </a:lnTo>
                  <a:lnTo>
                    <a:pt x="24" y="62"/>
                  </a:lnTo>
                  <a:lnTo>
                    <a:pt x="24" y="91"/>
                  </a:lnTo>
                  <a:lnTo>
                    <a:pt x="114" y="91"/>
                  </a:lnTo>
                  <a:lnTo>
                    <a:pt x="114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-153590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1" y="15"/>
                    <a:pt x="9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auto">
            <a:xfrm>
              <a:off x="-21155025" y="19402425"/>
              <a:ext cx="349250" cy="215900"/>
            </a:xfrm>
            <a:custGeom>
              <a:avLst/>
              <a:gdLst>
                <a:gd name="T0" fmla="*/ 0 w 220"/>
                <a:gd name="T1" fmla="*/ 0 h 136"/>
                <a:gd name="T2" fmla="*/ 33 w 220"/>
                <a:gd name="T3" fmla="*/ 0 h 136"/>
                <a:gd name="T4" fmla="*/ 66 w 220"/>
                <a:gd name="T5" fmla="*/ 90 h 136"/>
                <a:gd name="T6" fmla="*/ 102 w 220"/>
                <a:gd name="T7" fmla="*/ 0 h 136"/>
                <a:gd name="T8" fmla="*/ 125 w 220"/>
                <a:gd name="T9" fmla="*/ 0 h 136"/>
                <a:gd name="T10" fmla="*/ 161 w 220"/>
                <a:gd name="T11" fmla="*/ 90 h 136"/>
                <a:gd name="T12" fmla="*/ 194 w 220"/>
                <a:gd name="T13" fmla="*/ 0 h 136"/>
                <a:gd name="T14" fmla="*/ 220 w 220"/>
                <a:gd name="T15" fmla="*/ 0 h 136"/>
                <a:gd name="T16" fmla="*/ 170 w 220"/>
                <a:gd name="T17" fmla="*/ 136 h 136"/>
                <a:gd name="T18" fmla="*/ 149 w 220"/>
                <a:gd name="T19" fmla="*/ 136 h 136"/>
                <a:gd name="T20" fmla="*/ 111 w 220"/>
                <a:gd name="T21" fmla="*/ 40 h 136"/>
                <a:gd name="T22" fmla="*/ 73 w 220"/>
                <a:gd name="T23" fmla="*/ 136 h 136"/>
                <a:gd name="T24" fmla="*/ 52 w 220"/>
                <a:gd name="T25" fmla="*/ 136 h 136"/>
                <a:gd name="T26" fmla="*/ 0 w 220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36">
                  <a:moveTo>
                    <a:pt x="0" y="0"/>
                  </a:moveTo>
                  <a:lnTo>
                    <a:pt x="33" y="0"/>
                  </a:lnTo>
                  <a:lnTo>
                    <a:pt x="66" y="90"/>
                  </a:lnTo>
                  <a:lnTo>
                    <a:pt x="102" y="0"/>
                  </a:lnTo>
                  <a:lnTo>
                    <a:pt x="125" y="0"/>
                  </a:lnTo>
                  <a:lnTo>
                    <a:pt x="161" y="90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170" y="136"/>
                  </a:lnTo>
                  <a:lnTo>
                    <a:pt x="149" y="136"/>
                  </a:lnTo>
                  <a:lnTo>
                    <a:pt x="111" y="40"/>
                  </a:lnTo>
                  <a:lnTo>
                    <a:pt x="73" y="136"/>
                  </a:lnTo>
                  <a:lnTo>
                    <a:pt x="5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9"/>
            <p:cNvSpPr>
              <a:spLocks noEditPoints="1"/>
            </p:cNvSpPr>
            <p:nvPr userDrawn="1"/>
          </p:nvSpPr>
          <p:spPr bwMode="auto">
            <a:xfrm>
              <a:off x="-20745450" y="19402425"/>
              <a:ext cx="288925" cy="215900"/>
            </a:xfrm>
            <a:custGeom>
              <a:avLst/>
              <a:gdLst>
                <a:gd name="T0" fmla="*/ 61 w 182"/>
                <a:gd name="T1" fmla="*/ 81 h 136"/>
                <a:gd name="T2" fmla="*/ 90 w 182"/>
                <a:gd name="T3" fmla="*/ 26 h 136"/>
                <a:gd name="T4" fmla="*/ 118 w 182"/>
                <a:gd name="T5" fmla="*/ 81 h 136"/>
                <a:gd name="T6" fmla="*/ 61 w 182"/>
                <a:gd name="T7" fmla="*/ 81 h 136"/>
                <a:gd name="T8" fmla="*/ 0 w 182"/>
                <a:gd name="T9" fmla="*/ 136 h 136"/>
                <a:gd name="T10" fmla="*/ 30 w 182"/>
                <a:gd name="T11" fmla="*/ 136 h 136"/>
                <a:gd name="T12" fmla="*/ 47 w 182"/>
                <a:gd name="T13" fmla="*/ 105 h 136"/>
                <a:gd name="T14" fmla="*/ 132 w 182"/>
                <a:gd name="T15" fmla="*/ 105 h 136"/>
                <a:gd name="T16" fmla="*/ 149 w 182"/>
                <a:gd name="T17" fmla="*/ 136 h 136"/>
                <a:gd name="T18" fmla="*/ 182 w 182"/>
                <a:gd name="T19" fmla="*/ 136 h 136"/>
                <a:gd name="T20" fmla="*/ 106 w 182"/>
                <a:gd name="T21" fmla="*/ 0 h 136"/>
                <a:gd name="T22" fmla="*/ 75 w 182"/>
                <a:gd name="T23" fmla="*/ 0 h 136"/>
                <a:gd name="T24" fmla="*/ 0 w 182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36">
                  <a:moveTo>
                    <a:pt x="61" y="81"/>
                  </a:moveTo>
                  <a:lnTo>
                    <a:pt x="90" y="26"/>
                  </a:lnTo>
                  <a:lnTo>
                    <a:pt x="118" y="81"/>
                  </a:lnTo>
                  <a:lnTo>
                    <a:pt x="61" y="81"/>
                  </a:lnTo>
                  <a:close/>
                  <a:moveTo>
                    <a:pt x="0" y="136"/>
                  </a:moveTo>
                  <a:lnTo>
                    <a:pt x="30" y="136"/>
                  </a:lnTo>
                  <a:lnTo>
                    <a:pt x="47" y="105"/>
                  </a:lnTo>
                  <a:lnTo>
                    <a:pt x="132" y="105"/>
                  </a:lnTo>
                  <a:lnTo>
                    <a:pt x="149" y="136"/>
                  </a:lnTo>
                  <a:lnTo>
                    <a:pt x="182" y="136"/>
                  </a:lnTo>
                  <a:lnTo>
                    <a:pt x="106" y="0"/>
                  </a:lnTo>
                  <a:lnTo>
                    <a:pt x="75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auto">
            <a:xfrm>
              <a:off x="-20359688" y="19402425"/>
              <a:ext cx="252413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5 w 67"/>
                <a:gd name="T5" fmla="*/ 46 h 57"/>
                <a:gd name="T6" fmla="*/ 55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5 w 67"/>
                <a:gd name="T33" fmla="*/ 17 h 57"/>
                <a:gd name="T34" fmla="*/ 55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-19961225" y="19402425"/>
              <a:ext cx="220663" cy="215900"/>
            </a:xfrm>
            <a:custGeom>
              <a:avLst/>
              <a:gdLst>
                <a:gd name="T0" fmla="*/ 0 w 139"/>
                <a:gd name="T1" fmla="*/ 0 h 136"/>
                <a:gd name="T2" fmla="*/ 137 w 139"/>
                <a:gd name="T3" fmla="*/ 0 h 136"/>
                <a:gd name="T4" fmla="*/ 137 w 139"/>
                <a:gd name="T5" fmla="*/ 24 h 136"/>
                <a:gd name="T6" fmla="*/ 31 w 139"/>
                <a:gd name="T7" fmla="*/ 24 h 136"/>
                <a:gd name="T8" fmla="*/ 31 w 139"/>
                <a:gd name="T9" fmla="*/ 52 h 136"/>
                <a:gd name="T10" fmla="*/ 92 w 139"/>
                <a:gd name="T11" fmla="*/ 52 h 136"/>
                <a:gd name="T12" fmla="*/ 92 w 139"/>
                <a:gd name="T13" fmla="*/ 76 h 136"/>
                <a:gd name="T14" fmla="*/ 31 w 139"/>
                <a:gd name="T15" fmla="*/ 76 h 136"/>
                <a:gd name="T16" fmla="*/ 31 w 139"/>
                <a:gd name="T17" fmla="*/ 109 h 136"/>
                <a:gd name="T18" fmla="*/ 139 w 139"/>
                <a:gd name="T19" fmla="*/ 109 h 136"/>
                <a:gd name="T20" fmla="*/ 139 w 139"/>
                <a:gd name="T21" fmla="*/ 136 h 136"/>
                <a:gd name="T22" fmla="*/ 0 w 139"/>
                <a:gd name="T23" fmla="*/ 136 h 136"/>
                <a:gd name="T24" fmla="*/ 0 w 13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9" y="109"/>
                  </a:lnTo>
                  <a:lnTo>
                    <a:pt x="13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auto">
            <a:xfrm>
              <a:off x="-19608800" y="19402425"/>
              <a:ext cx="247650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9 w 66"/>
                <a:gd name="T5" fmla="*/ 33 h 57"/>
                <a:gd name="T6" fmla="*/ 55 w 66"/>
                <a:gd name="T7" fmla="*/ 40 h 57"/>
                <a:gd name="T8" fmla="*/ 55 w 66"/>
                <a:gd name="T9" fmla="*/ 30 h 57"/>
                <a:gd name="T10" fmla="*/ 55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2 w 66"/>
                <a:gd name="T23" fmla="*/ 26 h 57"/>
                <a:gd name="T24" fmla="*/ 12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Rectangle 23"/>
            <p:cNvSpPr>
              <a:spLocks noChangeArrowheads="1"/>
            </p:cNvSpPr>
            <p:nvPr userDrawn="1"/>
          </p:nvSpPr>
          <p:spPr bwMode="auto">
            <a:xfrm>
              <a:off x="-19210338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-19011900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-18616613" y="19402425"/>
              <a:ext cx="250825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4 w 67"/>
                <a:gd name="T5" fmla="*/ 46 h 57"/>
                <a:gd name="T6" fmla="*/ 54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4 w 67"/>
                <a:gd name="T33" fmla="*/ 17 h 57"/>
                <a:gd name="T34" fmla="*/ 54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0"/>
                    <a:pt x="54" y="10"/>
                    <a:pt x="5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-182197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-17867313" y="19402425"/>
              <a:ext cx="249238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8 w 66"/>
                <a:gd name="T5" fmla="*/ 33 h 57"/>
                <a:gd name="T6" fmla="*/ 55 w 66"/>
                <a:gd name="T7" fmla="*/ 40 h 57"/>
                <a:gd name="T8" fmla="*/ 54 w 66"/>
                <a:gd name="T9" fmla="*/ 30 h 57"/>
                <a:gd name="T10" fmla="*/ 54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1 w 66"/>
                <a:gd name="T23" fmla="*/ 26 h 57"/>
                <a:gd name="T24" fmla="*/ 11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4" y="32"/>
                    <a:pt x="54" y="3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11" y="21"/>
                    <a:pt x="11" y="24"/>
                    <a:pt x="11" y="2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-17270413" y="19402425"/>
              <a:ext cx="241300" cy="215900"/>
            </a:xfrm>
            <a:custGeom>
              <a:avLst/>
              <a:gdLst>
                <a:gd name="T0" fmla="*/ 13 w 64"/>
                <a:gd name="T1" fmla="*/ 46 h 57"/>
                <a:gd name="T2" fmla="*/ 51 w 64"/>
                <a:gd name="T3" fmla="*/ 46 h 57"/>
                <a:gd name="T4" fmla="*/ 51 w 64"/>
                <a:gd name="T5" fmla="*/ 0 h 57"/>
                <a:gd name="T6" fmla="*/ 64 w 64"/>
                <a:gd name="T7" fmla="*/ 0 h 57"/>
                <a:gd name="T8" fmla="*/ 64 w 64"/>
                <a:gd name="T9" fmla="*/ 43 h 57"/>
                <a:gd name="T10" fmla="*/ 50 w 64"/>
                <a:gd name="T11" fmla="*/ 57 h 57"/>
                <a:gd name="T12" fmla="*/ 14 w 64"/>
                <a:gd name="T13" fmla="*/ 57 h 57"/>
                <a:gd name="T14" fmla="*/ 0 w 64"/>
                <a:gd name="T15" fmla="*/ 43 h 57"/>
                <a:gd name="T16" fmla="*/ 0 w 64"/>
                <a:gd name="T17" fmla="*/ 0 h 57"/>
                <a:gd name="T18" fmla="*/ 13 w 64"/>
                <a:gd name="T19" fmla="*/ 0 h 57"/>
                <a:gd name="T20" fmla="*/ 13 w 64"/>
                <a:gd name="T2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7">
                  <a:moveTo>
                    <a:pt x="13" y="46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1" y="57"/>
                    <a:pt x="50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-16879888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Rectangle 30"/>
            <p:cNvSpPr>
              <a:spLocks noChangeArrowheads="1"/>
            </p:cNvSpPr>
            <p:nvPr userDrawn="1"/>
          </p:nvSpPr>
          <p:spPr bwMode="auto">
            <a:xfrm>
              <a:off x="-16481425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-16330613" y="19402425"/>
              <a:ext cx="273050" cy="215900"/>
            </a:xfrm>
            <a:custGeom>
              <a:avLst/>
              <a:gdLst>
                <a:gd name="T0" fmla="*/ 0 w 172"/>
                <a:gd name="T1" fmla="*/ 0 h 136"/>
                <a:gd name="T2" fmla="*/ 35 w 172"/>
                <a:gd name="T3" fmla="*/ 0 h 136"/>
                <a:gd name="T4" fmla="*/ 90 w 172"/>
                <a:gd name="T5" fmla="*/ 97 h 136"/>
                <a:gd name="T6" fmla="*/ 139 w 172"/>
                <a:gd name="T7" fmla="*/ 0 h 136"/>
                <a:gd name="T8" fmla="*/ 172 w 172"/>
                <a:gd name="T9" fmla="*/ 0 h 136"/>
                <a:gd name="T10" fmla="*/ 97 w 172"/>
                <a:gd name="T11" fmla="*/ 136 h 136"/>
                <a:gd name="T12" fmla="*/ 75 w 172"/>
                <a:gd name="T13" fmla="*/ 136 h 136"/>
                <a:gd name="T14" fmla="*/ 0 w 17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36">
                  <a:moveTo>
                    <a:pt x="0" y="0"/>
                  </a:moveTo>
                  <a:lnTo>
                    <a:pt x="35" y="0"/>
                  </a:lnTo>
                  <a:lnTo>
                    <a:pt x="90" y="97"/>
                  </a:lnTo>
                  <a:lnTo>
                    <a:pt x="139" y="0"/>
                  </a:lnTo>
                  <a:lnTo>
                    <a:pt x="172" y="0"/>
                  </a:lnTo>
                  <a:lnTo>
                    <a:pt x="97" y="136"/>
                  </a:lnTo>
                  <a:lnTo>
                    <a:pt x="7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-159591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-15606713" y="19402425"/>
              <a:ext cx="252413" cy="215900"/>
            </a:xfrm>
            <a:custGeom>
              <a:avLst/>
              <a:gdLst>
                <a:gd name="T0" fmla="*/ 42 w 67"/>
                <a:gd name="T1" fmla="*/ 10 h 57"/>
                <a:gd name="T2" fmla="*/ 48 w 67"/>
                <a:gd name="T3" fmla="*/ 14 h 57"/>
                <a:gd name="T4" fmla="*/ 48 w 67"/>
                <a:gd name="T5" fmla="*/ 21 h 57"/>
                <a:gd name="T6" fmla="*/ 42 w 67"/>
                <a:gd name="T7" fmla="*/ 26 h 57"/>
                <a:gd name="T8" fmla="*/ 13 w 67"/>
                <a:gd name="T9" fmla="*/ 26 h 57"/>
                <a:gd name="T10" fmla="*/ 13 w 67"/>
                <a:gd name="T11" fmla="*/ 10 h 57"/>
                <a:gd name="T12" fmla="*/ 42 w 67"/>
                <a:gd name="T13" fmla="*/ 10 h 57"/>
                <a:gd name="T14" fmla="*/ 0 w 67"/>
                <a:gd name="T15" fmla="*/ 57 h 57"/>
                <a:gd name="T16" fmla="*/ 13 w 67"/>
                <a:gd name="T17" fmla="*/ 57 h 57"/>
                <a:gd name="T18" fmla="*/ 13 w 67"/>
                <a:gd name="T19" fmla="*/ 35 h 57"/>
                <a:gd name="T20" fmla="*/ 25 w 67"/>
                <a:gd name="T21" fmla="*/ 35 h 57"/>
                <a:gd name="T22" fmla="*/ 48 w 67"/>
                <a:gd name="T23" fmla="*/ 57 h 57"/>
                <a:gd name="T24" fmla="*/ 67 w 67"/>
                <a:gd name="T25" fmla="*/ 57 h 57"/>
                <a:gd name="T26" fmla="*/ 41 w 67"/>
                <a:gd name="T27" fmla="*/ 35 h 57"/>
                <a:gd name="T28" fmla="*/ 48 w 67"/>
                <a:gd name="T29" fmla="*/ 35 h 57"/>
                <a:gd name="T30" fmla="*/ 61 w 67"/>
                <a:gd name="T31" fmla="*/ 24 h 57"/>
                <a:gd name="T32" fmla="*/ 61 w 67"/>
                <a:gd name="T33" fmla="*/ 11 h 57"/>
                <a:gd name="T34" fmla="*/ 48 w 67"/>
                <a:gd name="T35" fmla="*/ 0 h 57"/>
                <a:gd name="T36" fmla="*/ 0 w 67"/>
                <a:gd name="T37" fmla="*/ 0 h 57"/>
                <a:gd name="T38" fmla="*/ 0 w 67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7">
                  <a:moveTo>
                    <a:pt x="42" y="10"/>
                  </a:moveTo>
                  <a:cubicBezTo>
                    <a:pt x="46" y="10"/>
                    <a:pt x="48" y="10"/>
                    <a:pt x="48" y="1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5"/>
                    <a:pt x="46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42" y="10"/>
                  </a:lnTo>
                  <a:close/>
                  <a:moveTo>
                    <a:pt x="0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7" y="35"/>
                    <a:pt x="61" y="32"/>
                    <a:pt x="61" y="2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3"/>
                    <a:pt x="57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-15246350" y="19402425"/>
              <a:ext cx="239713" cy="215900"/>
            </a:xfrm>
            <a:custGeom>
              <a:avLst/>
              <a:gdLst>
                <a:gd name="T0" fmla="*/ 14 w 64"/>
                <a:gd name="T1" fmla="*/ 10 h 57"/>
                <a:gd name="T2" fmla="*/ 14 w 64"/>
                <a:gd name="T3" fmla="*/ 22 h 57"/>
                <a:gd name="T4" fmla="*/ 50 w 64"/>
                <a:gd name="T5" fmla="*/ 22 h 57"/>
                <a:gd name="T6" fmla="*/ 64 w 64"/>
                <a:gd name="T7" fmla="*/ 35 h 57"/>
                <a:gd name="T8" fmla="*/ 64 w 64"/>
                <a:gd name="T9" fmla="*/ 43 h 57"/>
                <a:gd name="T10" fmla="*/ 50 w 64"/>
                <a:gd name="T11" fmla="*/ 57 h 57"/>
                <a:gd name="T12" fmla="*/ 15 w 64"/>
                <a:gd name="T13" fmla="*/ 57 h 57"/>
                <a:gd name="T14" fmla="*/ 0 w 64"/>
                <a:gd name="T15" fmla="*/ 43 h 57"/>
                <a:gd name="T16" fmla="*/ 0 w 64"/>
                <a:gd name="T17" fmla="*/ 42 h 57"/>
                <a:gd name="T18" fmla="*/ 12 w 64"/>
                <a:gd name="T19" fmla="*/ 39 h 57"/>
                <a:gd name="T20" fmla="*/ 12 w 64"/>
                <a:gd name="T21" fmla="*/ 46 h 57"/>
                <a:gd name="T22" fmla="*/ 52 w 64"/>
                <a:gd name="T23" fmla="*/ 46 h 57"/>
                <a:gd name="T24" fmla="*/ 52 w 64"/>
                <a:gd name="T25" fmla="*/ 33 h 57"/>
                <a:gd name="T26" fmla="*/ 17 w 64"/>
                <a:gd name="T27" fmla="*/ 33 h 57"/>
                <a:gd name="T28" fmla="*/ 3 w 64"/>
                <a:gd name="T29" fmla="*/ 20 h 57"/>
                <a:gd name="T30" fmla="*/ 3 w 64"/>
                <a:gd name="T31" fmla="*/ 13 h 57"/>
                <a:gd name="T32" fmla="*/ 17 w 64"/>
                <a:gd name="T33" fmla="*/ 0 h 57"/>
                <a:gd name="T34" fmla="*/ 49 w 64"/>
                <a:gd name="T35" fmla="*/ 0 h 57"/>
                <a:gd name="T36" fmla="*/ 63 w 64"/>
                <a:gd name="T37" fmla="*/ 12 h 57"/>
                <a:gd name="T38" fmla="*/ 63 w 64"/>
                <a:gd name="T39" fmla="*/ 14 h 57"/>
                <a:gd name="T40" fmla="*/ 51 w 64"/>
                <a:gd name="T41" fmla="*/ 16 h 57"/>
                <a:gd name="T42" fmla="*/ 51 w 64"/>
                <a:gd name="T43" fmla="*/ 10 h 57"/>
                <a:gd name="T44" fmla="*/ 14 w 64"/>
                <a:gd name="T4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57">
                  <a:moveTo>
                    <a:pt x="14" y="1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60" y="22"/>
                    <a:pt x="64" y="25"/>
                    <a:pt x="64" y="3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0" y="57"/>
                    <a:pt x="50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6" y="33"/>
                    <a:pt x="3" y="30"/>
                    <a:pt x="3" y="2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3"/>
                    <a:pt x="6" y="0"/>
                    <a:pt x="1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63" y="3"/>
                    <a:pt x="63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0"/>
                    <a:pt x="51" y="10"/>
                    <a:pt x="51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Rectangle 35"/>
            <p:cNvSpPr>
              <a:spLocks noChangeArrowheads="1"/>
            </p:cNvSpPr>
            <p:nvPr userDrawn="1"/>
          </p:nvSpPr>
          <p:spPr bwMode="auto">
            <a:xfrm>
              <a:off x="-14863763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-14698663" y="19402425"/>
              <a:ext cx="244475" cy="215900"/>
            </a:xfrm>
            <a:custGeom>
              <a:avLst/>
              <a:gdLst>
                <a:gd name="T0" fmla="*/ 93 w 154"/>
                <a:gd name="T1" fmla="*/ 136 h 136"/>
                <a:gd name="T2" fmla="*/ 62 w 154"/>
                <a:gd name="T3" fmla="*/ 136 h 136"/>
                <a:gd name="T4" fmla="*/ 62 w 154"/>
                <a:gd name="T5" fmla="*/ 24 h 136"/>
                <a:gd name="T6" fmla="*/ 0 w 154"/>
                <a:gd name="T7" fmla="*/ 24 h 136"/>
                <a:gd name="T8" fmla="*/ 0 w 154"/>
                <a:gd name="T9" fmla="*/ 0 h 136"/>
                <a:gd name="T10" fmla="*/ 154 w 154"/>
                <a:gd name="T11" fmla="*/ 0 h 136"/>
                <a:gd name="T12" fmla="*/ 154 w 154"/>
                <a:gd name="T13" fmla="*/ 24 h 136"/>
                <a:gd name="T14" fmla="*/ 93 w 154"/>
                <a:gd name="T15" fmla="*/ 24 h 136"/>
                <a:gd name="T16" fmla="*/ 93 w 154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6">
                  <a:moveTo>
                    <a:pt x="93" y="136"/>
                  </a:moveTo>
                  <a:lnTo>
                    <a:pt x="62" y="136"/>
                  </a:lnTo>
                  <a:lnTo>
                    <a:pt x="62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4"/>
                  </a:lnTo>
                  <a:lnTo>
                    <a:pt x="93" y="24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-14390688" y="19402425"/>
              <a:ext cx="271463" cy="215900"/>
            </a:xfrm>
            <a:custGeom>
              <a:avLst/>
              <a:gdLst>
                <a:gd name="T0" fmla="*/ 71 w 171"/>
                <a:gd name="T1" fmla="*/ 74 h 136"/>
                <a:gd name="T2" fmla="*/ 0 w 171"/>
                <a:gd name="T3" fmla="*/ 0 h 136"/>
                <a:gd name="T4" fmla="*/ 43 w 171"/>
                <a:gd name="T5" fmla="*/ 0 h 136"/>
                <a:gd name="T6" fmla="*/ 88 w 171"/>
                <a:gd name="T7" fmla="*/ 52 h 136"/>
                <a:gd name="T8" fmla="*/ 135 w 171"/>
                <a:gd name="T9" fmla="*/ 0 h 136"/>
                <a:gd name="T10" fmla="*/ 171 w 171"/>
                <a:gd name="T11" fmla="*/ 0 h 136"/>
                <a:gd name="T12" fmla="*/ 102 w 171"/>
                <a:gd name="T13" fmla="*/ 74 h 136"/>
                <a:gd name="T14" fmla="*/ 102 w 171"/>
                <a:gd name="T15" fmla="*/ 136 h 136"/>
                <a:gd name="T16" fmla="*/ 71 w 171"/>
                <a:gd name="T17" fmla="*/ 136 h 136"/>
                <a:gd name="T18" fmla="*/ 71 w 171"/>
                <a:gd name="T19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36">
                  <a:moveTo>
                    <a:pt x="71" y="7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8" y="52"/>
                  </a:lnTo>
                  <a:lnTo>
                    <a:pt x="135" y="0"/>
                  </a:lnTo>
                  <a:lnTo>
                    <a:pt x="171" y="0"/>
                  </a:lnTo>
                  <a:lnTo>
                    <a:pt x="102" y="74"/>
                  </a:lnTo>
                  <a:lnTo>
                    <a:pt x="102" y="136"/>
                  </a:lnTo>
                  <a:lnTo>
                    <a:pt x="71" y="136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5128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532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436973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214785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259074" y="2377133"/>
            <a:ext cx="673589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64512" y="1973176"/>
            <a:ext cx="1880837" cy="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087" tIns="11043" rIns="22087" bIns="11043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532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436973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214785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259074" y="2377133"/>
            <a:ext cx="673589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64512" y="1973176"/>
            <a:ext cx="1880837" cy="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087" tIns="11043" rIns="22087" bIns="11043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8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532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436973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214785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259074" y="2377133"/>
            <a:ext cx="673589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64512" y="1973176"/>
            <a:ext cx="1880837" cy="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087" tIns="11043" rIns="22087" bIns="11043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52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436973"/>
            <a:ext cx="6736087" cy="73483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214785"/>
            <a:ext cx="6736588" cy="309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accent6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7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68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8" r:id="rId2"/>
    <p:sldLayoutId id="2147483679" r:id="rId3"/>
    <p:sldLayoutId id="2147483671" r:id="rId4"/>
    <p:sldLayoutId id="2147483680" r:id="rId5"/>
    <p:sldLayoutId id="2147483681" r:id="rId6"/>
    <p:sldLayoutId id="2147483682" r:id="rId7"/>
  </p:sldLayoutIdLst>
  <p:txStyles>
    <p:titleStyle>
      <a:lvl1pPr algn="ctr" defTabSz="220868" rtl="0" eaLnBrk="1" latinLnBrk="0" hangingPunct="1">
        <a:spcBef>
          <a:spcPct val="0"/>
        </a:spcBef>
        <a:buNone/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826" indent="-82826" algn="l" defTabSz="220868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79455" indent="-69021" algn="l" defTabSz="220868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276084" indent="-55216" algn="l" defTabSz="220868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386518" indent="-55216" algn="l" defTabSz="220868" rtl="0" eaLnBrk="1" latinLnBrk="0" hangingPunct="1">
        <a:spcBef>
          <a:spcPct val="20000"/>
        </a:spcBef>
        <a:buFont typeface="Arial" pitchFamily="34" charset="0"/>
        <a:buChar char="–"/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496952" indent="-55216" algn="l" defTabSz="220868" rtl="0" eaLnBrk="1" latinLnBrk="0" hangingPunct="1">
        <a:spcBef>
          <a:spcPct val="20000"/>
        </a:spcBef>
        <a:buFont typeface="Arial" pitchFamily="34" charset="0"/>
        <a:buChar char="»"/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607385" indent="-55216" algn="l" defTabSz="220868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717819" indent="-55216" algn="l" defTabSz="220868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828253" indent="-55216" algn="l" defTabSz="220868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938687" indent="-55216" algn="l" defTabSz="220868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1pPr>
      <a:lvl2pPr marL="110434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2pPr>
      <a:lvl3pPr marL="220868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331301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441735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552169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662603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773036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883470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://www.alphaomegacohort.org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41AD4F16-FB5E-1EF8-9EF0-3B165232D4BE}"/>
              </a:ext>
            </a:extLst>
          </p:cNvPr>
          <p:cNvSpPr/>
          <p:nvPr/>
        </p:nvSpPr>
        <p:spPr>
          <a:xfrm>
            <a:off x="221059" y="236651"/>
            <a:ext cx="6804551" cy="2088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nl-NL" sz="900"/>
          </a:p>
        </p:txBody>
      </p:sp>
      <p:sp>
        <p:nvSpPr>
          <p:cNvPr id="6" name="Tijdelijke aanduiding voor tekst 4"/>
          <p:cNvSpPr txBox="1">
            <a:spLocks/>
          </p:cNvSpPr>
          <p:nvPr/>
        </p:nvSpPr>
        <p:spPr>
          <a:xfrm>
            <a:off x="272026" y="2114181"/>
            <a:ext cx="3088898" cy="371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We onderzochten baseline vitamine D-status in relatie tot het lange termijn sterfterisico door hart- en vaatziekten (HVZ) en totaal sterfterisico bij hartpatiënten.</a:t>
            </a:r>
          </a:p>
        </p:txBody>
      </p:sp>
      <p:sp>
        <p:nvSpPr>
          <p:cNvPr id="9" name="Tijdelijke aanduiding voor tekst 13"/>
          <p:cNvSpPr txBox="1">
            <a:spLocks/>
          </p:cNvSpPr>
          <p:nvPr/>
        </p:nvSpPr>
        <p:spPr>
          <a:xfrm>
            <a:off x="245256" y="2535662"/>
            <a:ext cx="3329900" cy="264497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95651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800" b="1"/>
              <a:t>Methode</a:t>
            </a:r>
          </a:p>
        </p:txBody>
      </p:sp>
      <p:sp>
        <p:nvSpPr>
          <p:cNvPr id="10" name="Tijdelijke aanduiding voor tekst 14"/>
          <p:cNvSpPr txBox="1">
            <a:spLocks/>
          </p:cNvSpPr>
          <p:nvPr/>
        </p:nvSpPr>
        <p:spPr>
          <a:xfrm>
            <a:off x="362700" y="2815303"/>
            <a:ext cx="2998224" cy="1397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4.479 Nederlandse patiënten (79% mannen) tussen de 60-80 jaar met een geschiedenis van hartinfarct uit het </a:t>
            </a:r>
            <a:r>
              <a:rPr lang="nl-NL" sz="700" dirty="0" err="1">
                <a:solidFill>
                  <a:schemeClr val="accent6"/>
                </a:solidFill>
              </a:rPr>
              <a:t>Alpha</a:t>
            </a:r>
            <a:r>
              <a:rPr lang="nl-NL" sz="700" dirty="0">
                <a:solidFill>
                  <a:schemeClr val="accent6"/>
                </a:solidFill>
              </a:rPr>
              <a:t> Omega Cohort.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Baseline vitamine D werd bepaald via 25-hydroxyvitamine D concentraties uit het bloed. 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 err="1">
                <a:solidFill>
                  <a:schemeClr val="accent6"/>
                </a:solidFill>
              </a:rPr>
              <a:t>Oorzaakspecifieke</a:t>
            </a:r>
            <a:r>
              <a:rPr lang="nl-NL" sz="700" dirty="0">
                <a:solidFill>
                  <a:schemeClr val="accent6"/>
                </a:solidFill>
              </a:rPr>
              <a:t> sterfte tot en met 2018. Mediane opvolgtijd </a:t>
            </a:r>
            <a:r>
              <a:rPr lang="nl-NL" sz="800" dirty="0">
                <a:solidFill>
                  <a:schemeClr val="accent6"/>
                </a:solidFill>
              </a:rPr>
              <a:t>~</a:t>
            </a:r>
            <a:r>
              <a:rPr lang="nl-NL" sz="700" dirty="0">
                <a:solidFill>
                  <a:schemeClr val="accent6"/>
                </a:solidFill>
              </a:rPr>
              <a:t> 12,4 jaar; 2.091 sterftegevallen, waarvan 924 door HVZ.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Sterfterisico door HVZ en totaal sterfterisico worden getoond in drie geslachtsspecifieke groepen op basis van vitamine D-status.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Cox-regressie gecorrigeerd voor leeftijd, opleidingsniveau, roken, alcoholinname, fysieke activiteit, DHD15-index, diabetes en nierfunctie.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073" y="9896307"/>
            <a:ext cx="6735898" cy="45719"/>
          </a:xfrm>
          <a:prstGeom prst="rect">
            <a:avLst/>
          </a:prstGeom>
          <a:solidFill>
            <a:schemeClr val="accent1"/>
          </a:solidFill>
          <a:ln>
            <a:solidFill>
              <a:srgbClr val="519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nl-NL" sz="900"/>
          </a:p>
        </p:txBody>
      </p:sp>
      <p:sp>
        <p:nvSpPr>
          <p:cNvPr id="31" name="Tijdelijke aanduiding voor tekst 3"/>
          <p:cNvSpPr txBox="1">
            <a:spLocks/>
          </p:cNvSpPr>
          <p:nvPr/>
        </p:nvSpPr>
        <p:spPr>
          <a:xfrm>
            <a:off x="259073" y="1870063"/>
            <a:ext cx="3302921" cy="155546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95651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800" b="1" dirty="0"/>
              <a:t>Doel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EED92E02-BACD-4AF6-707D-CE60F149F5FD}"/>
              </a:ext>
            </a:extLst>
          </p:cNvPr>
          <p:cNvSpPr/>
          <p:nvPr/>
        </p:nvSpPr>
        <p:spPr>
          <a:xfrm>
            <a:off x="259074" y="236651"/>
            <a:ext cx="6735898" cy="158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nl-NL" sz="900"/>
          </a:p>
        </p:txBody>
      </p:sp>
      <p:sp>
        <p:nvSpPr>
          <p:cNvPr id="33" name="Titel 1"/>
          <p:cNvSpPr>
            <a:spLocks noGrp="1"/>
          </p:cNvSpPr>
          <p:nvPr>
            <p:ph type="ctrTitle"/>
          </p:nvPr>
        </p:nvSpPr>
        <p:spPr>
          <a:xfrm>
            <a:off x="259073" y="413941"/>
            <a:ext cx="6736087" cy="868477"/>
          </a:xfrm>
        </p:spPr>
        <p:txBody>
          <a:bodyPr/>
          <a:lstStyle/>
          <a:p>
            <a:r>
              <a:rPr lang="nl-NL" sz="1970" dirty="0"/>
              <a:t>Vitamine D-status en sterfte door hart- en vaatziekten bij hartpatiënten: een prospectieve analyse in het </a:t>
            </a:r>
            <a:r>
              <a:rPr lang="nl-NL" sz="1970" dirty="0" err="1"/>
              <a:t>Alpha</a:t>
            </a:r>
            <a:r>
              <a:rPr lang="nl-NL" sz="1970" dirty="0"/>
              <a:t> Omega Cohort</a:t>
            </a:r>
          </a:p>
        </p:txBody>
      </p:sp>
      <p:sp>
        <p:nvSpPr>
          <p:cNvPr id="34" name="Ondertitel 2"/>
          <p:cNvSpPr>
            <a:spLocks noGrp="1"/>
          </p:cNvSpPr>
          <p:nvPr>
            <p:ph type="subTitle" idx="1"/>
          </p:nvPr>
        </p:nvSpPr>
        <p:spPr>
          <a:xfrm>
            <a:off x="259073" y="1399144"/>
            <a:ext cx="6736588" cy="309850"/>
          </a:xfrm>
        </p:spPr>
        <p:txBody>
          <a:bodyPr/>
          <a:lstStyle/>
          <a:p>
            <a:r>
              <a:rPr lang="nl-NL" dirty="0"/>
              <a:t>Claudia S. van Pijkeren, Ilse Evers, Esther </a:t>
            </a:r>
            <a:r>
              <a:rPr lang="nl-NL" dirty="0" err="1"/>
              <a:t>Cruijsen</a:t>
            </a:r>
            <a:r>
              <a:rPr lang="nl-NL" dirty="0"/>
              <a:t>, Marianne </a:t>
            </a:r>
            <a:r>
              <a:rPr lang="nl-NL" dirty="0" err="1"/>
              <a:t>Geleijnse</a:t>
            </a:r>
            <a:br>
              <a:rPr lang="nl-NL" dirty="0"/>
            </a:br>
            <a:r>
              <a:rPr lang="nl-NL" dirty="0"/>
              <a:t>Divisie Humane Voeding en Gezondheid, Wageningen Universiteit, Postbus 17, 6700 AA Wageningen, Nederland</a:t>
            </a:r>
          </a:p>
        </p:txBody>
      </p:sp>
      <p:pic>
        <p:nvPicPr>
          <p:cNvPr id="35" name="Afbeelding 3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13607AE-1A61-4CA9-AD15-B40D57AE2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3" y="10041150"/>
            <a:ext cx="1409699" cy="263470"/>
          </a:xfrm>
          <a:prstGeom prst="rect">
            <a:avLst/>
          </a:prstGeom>
        </p:spPr>
      </p:pic>
      <p:sp>
        <p:nvSpPr>
          <p:cNvPr id="37" name="Tekstvak 36">
            <a:extLst>
              <a:ext uri="{FF2B5EF4-FFF2-40B4-BE49-F238E27FC236}">
                <a16:creationId xmlns:a16="http://schemas.microsoft.com/office/drawing/2014/main" id="{8CB74584-8EB6-47E6-D5C8-1B09047D938E}"/>
              </a:ext>
            </a:extLst>
          </p:cNvPr>
          <p:cNvSpPr txBox="1"/>
          <p:nvPr/>
        </p:nvSpPr>
        <p:spPr>
          <a:xfrm>
            <a:off x="1988993" y="10056537"/>
            <a:ext cx="19556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accent5">
                    <a:lumMod val="75000"/>
                  </a:schemeClr>
                </a:solidFill>
              </a:rPr>
              <a:t>Contact: marianne.geleijnse@wur.nl </a:t>
            </a:r>
          </a:p>
        </p:txBody>
      </p:sp>
      <p:pic>
        <p:nvPicPr>
          <p:cNvPr id="39" name="Afbeelding 3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36682FB-8591-C70F-D984-B28B884B74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51" y="9985226"/>
            <a:ext cx="495602" cy="377419"/>
          </a:xfrm>
          <a:prstGeom prst="rect">
            <a:avLst/>
          </a:prstGeom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D800FCD1-A122-9E44-E4DA-1ABF482D9A6C}"/>
              </a:ext>
            </a:extLst>
          </p:cNvPr>
          <p:cNvSpPr txBox="1"/>
          <p:nvPr/>
        </p:nvSpPr>
        <p:spPr>
          <a:xfrm>
            <a:off x="4983512" y="9974593"/>
            <a:ext cx="2157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accent5">
                    <a:lumMod val="75000"/>
                  </a:schemeClr>
                </a:solidFill>
              </a:rPr>
              <a:t>Informatie over het </a:t>
            </a:r>
            <a:r>
              <a:rPr lang="nl-NL" sz="900" dirty="0" err="1">
                <a:solidFill>
                  <a:schemeClr val="accent5">
                    <a:lumMod val="75000"/>
                  </a:schemeClr>
                </a:solidFill>
              </a:rPr>
              <a:t>Alpha</a:t>
            </a:r>
            <a:r>
              <a:rPr lang="nl-NL" sz="900" dirty="0">
                <a:solidFill>
                  <a:schemeClr val="accent5">
                    <a:lumMod val="75000"/>
                  </a:schemeClr>
                </a:solidFill>
              </a:rPr>
              <a:t> Omega Cohort: </a:t>
            </a:r>
            <a:r>
              <a:rPr lang="nl-NL" sz="9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www.alphaomegacohort.org</a:t>
            </a:r>
            <a:endParaRPr lang="nl-NL" sz="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ijdelijke aanduiding voor tekst 4">
            <a:extLst>
              <a:ext uri="{FF2B5EF4-FFF2-40B4-BE49-F238E27FC236}">
                <a16:creationId xmlns:a16="http://schemas.microsoft.com/office/drawing/2014/main" id="{43DB4006-9C39-9C4A-7FA6-FEB631031FDA}"/>
              </a:ext>
            </a:extLst>
          </p:cNvPr>
          <p:cNvSpPr txBox="1">
            <a:spLocks/>
          </p:cNvSpPr>
          <p:nvPr/>
        </p:nvSpPr>
        <p:spPr>
          <a:xfrm>
            <a:off x="4194449" y="8922665"/>
            <a:ext cx="2788400" cy="6277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Vitamine D-status was invers geassocieerd met het lange termijn cardiovasculair sterfterisico bij patiënten die een hartinfarct hebben doorgemaakt. De associatie was met name sterk bij patiënten met een hoge fysieke activiteit </a:t>
            </a:r>
            <a:r>
              <a:rPr lang="nl-NL" sz="700">
                <a:solidFill>
                  <a:schemeClr val="accent6"/>
                </a:solidFill>
              </a:rPr>
              <a:t>en bij </a:t>
            </a:r>
            <a:r>
              <a:rPr lang="nl-NL" sz="700" dirty="0">
                <a:solidFill>
                  <a:schemeClr val="accent6"/>
                </a:solidFill>
              </a:rPr>
              <a:t>patiënten met een hoge calcium inname uit de voeding.</a:t>
            </a:r>
          </a:p>
        </p:txBody>
      </p:sp>
      <p:sp>
        <p:nvSpPr>
          <p:cNvPr id="49" name="Tijdelijke aanduiding voor tekst 14">
            <a:extLst>
              <a:ext uri="{FF2B5EF4-FFF2-40B4-BE49-F238E27FC236}">
                <a16:creationId xmlns:a16="http://schemas.microsoft.com/office/drawing/2014/main" id="{22C745A3-C860-5116-B0D4-FF070812FF13}"/>
              </a:ext>
            </a:extLst>
          </p:cNvPr>
          <p:cNvSpPr txBox="1">
            <a:spLocks/>
          </p:cNvSpPr>
          <p:nvPr/>
        </p:nvSpPr>
        <p:spPr>
          <a:xfrm>
            <a:off x="252569" y="2810843"/>
            <a:ext cx="103627" cy="126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•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•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•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•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•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</p:txBody>
      </p:sp>
      <p:sp>
        <p:nvSpPr>
          <p:cNvPr id="1041" name="Tijdelijke aanduiding voor tekst 4">
            <a:extLst>
              <a:ext uri="{FF2B5EF4-FFF2-40B4-BE49-F238E27FC236}">
                <a16:creationId xmlns:a16="http://schemas.microsoft.com/office/drawing/2014/main" id="{DD030552-88F1-26E0-B19F-A19AFC4FFC54}"/>
              </a:ext>
            </a:extLst>
          </p:cNvPr>
          <p:cNvSpPr txBox="1">
            <a:spLocks/>
          </p:cNvSpPr>
          <p:nvPr/>
        </p:nvSpPr>
        <p:spPr>
          <a:xfrm>
            <a:off x="6396361" y="2682347"/>
            <a:ext cx="689626" cy="243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b="1" dirty="0">
                <a:solidFill>
                  <a:schemeClr val="accent6"/>
                </a:solidFill>
              </a:rPr>
              <a:t>HR (95% BI)</a:t>
            </a:r>
            <a:br>
              <a:rPr lang="nl-NL" sz="700" b="1" dirty="0">
                <a:solidFill>
                  <a:schemeClr val="accent6"/>
                </a:solidFill>
              </a:rPr>
            </a:br>
            <a:endParaRPr lang="nl-NL" sz="700" dirty="0">
              <a:solidFill>
                <a:schemeClr val="accent6"/>
              </a:solidFill>
            </a:endParaRPr>
          </a:p>
        </p:txBody>
      </p:sp>
      <p:sp>
        <p:nvSpPr>
          <p:cNvPr id="1063" name="Rectangle 19">
            <a:extLst>
              <a:ext uri="{FF2B5EF4-FFF2-40B4-BE49-F238E27FC236}">
                <a16:creationId xmlns:a16="http://schemas.microsoft.com/office/drawing/2014/main" id="{2E032633-5320-9771-D884-2BF1961492BC}"/>
              </a:ext>
            </a:extLst>
          </p:cNvPr>
          <p:cNvSpPr/>
          <p:nvPr/>
        </p:nvSpPr>
        <p:spPr>
          <a:xfrm rot="16200000">
            <a:off x="2313878" y="3190175"/>
            <a:ext cx="2674349" cy="55434"/>
          </a:xfrm>
          <a:prstGeom prst="rect">
            <a:avLst/>
          </a:prstGeom>
          <a:solidFill>
            <a:srgbClr val="D5EBFF"/>
          </a:solidFill>
          <a:ln>
            <a:solidFill>
              <a:srgbClr val="D5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nl-NL" sz="900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F58BFD93-41FA-828B-1E17-B2B29D3E7403}"/>
              </a:ext>
            </a:extLst>
          </p:cNvPr>
          <p:cNvGrpSpPr/>
          <p:nvPr/>
        </p:nvGrpSpPr>
        <p:grpSpPr>
          <a:xfrm>
            <a:off x="267718" y="4781441"/>
            <a:ext cx="3424240" cy="3653458"/>
            <a:chOff x="268421" y="4654746"/>
            <a:chExt cx="3424240" cy="3653458"/>
          </a:xfrm>
        </p:grpSpPr>
        <p:sp>
          <p:nvSpPr>
            <p:cNvPr id="61" name="Tijdelijke aanduiding voor tekst 13">
              <a:extLst>
                <a:ext uri="{FF2B5EF4-FFF2-40B4-BE49-F238E27FC236}">
                  <a16:creationId xmlns:a16="http://schemas.microsoft.com/office/drawing/2014/main" id="{233D8E77-907F-4BD7-B472-3B9B7E2C3A9B}"/>
                </a:ext>
              </a:extLst>
            </p:cNvPr>
            <p:cNvSpPr txBox="1">
              <a:spLocks/>
            </p:cNvSpPr>
            <p:nvPr/>
          </p:nvSpPr>
          <p:spPr>
            <a:xfrm>
              <a:off x="680706" y="4986415"/>
              <a:ext cx="2867471" cy="264497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7000">
                  <a:schemeClr val="bg1">
                    <a:alpha val="0"/>
                  </a:schemeClr>
                </a:gs>
                <a:gs pos="6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p:spPr>
          <p:txBody>
            <a:bodyPr lIns="0" tIns="95651" rIns="0" bIns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800"/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F75D0D75-8BEC-4476-9D63-5DB36DBB76C9}"/>
                </a:ext>
              </a:extLst>
            </p:cNvPr>
            <p:cNvSpPr txBox="1"/>
            <p:nvPr/>
          </p:nvSpPr>
          <p:spPr>
            <a:xfrm>
              <a:off x="596501" y="4654746"/>
              <a:ext cx="2913191" cy="335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  <a:latin typeface="+mj-lt"/>
                </a:rPr>
                <a:t>Tabel 1: </a:t>
              </a:r>
              <a:r>
                <a:rPr lang="nl-NL" sz="700" dirty="0">
                  <a:solidFill>
                    <a:schemeClr val="accent6"/>
                  </a:solidFill>
                  <a:latin typeface="+mj-lt"/>
                </a:rPr>
                <a:t>Baseline karakteristieken in geslachtsspecifieke groepen op basis van vitamine D-status</a:t>
              </a:r>
            </a:p>
          </p:txBody>
        </p:sp>
        <p:sp>
          <p:nvSpPr>
            <p:cNvPr id="53" name="Tijdelijke aanduiding voor tekst 4">
              <a:extLst>
                <a:ext uri="{FF2B5EF4-FFF2-40B4-BE49-F238E27FC236}">
                  <a16:creationId xmlns:a16="http://schemas.microsoft.com/office/drawing/2014/main" id="{7B27F0A7-E558-46AA-9ACF-79CE6607A503}"/>
                </a:ext>
              </a:extLst>
            </p:cNvPr>
            <p:cNvSpPr txBox="1">
              <a:spLocks/>
            </p:cNvSpPr>
            <p:nvPr/>
          </p:nvSpPr>
          <p:spPr>
            <a:xfrm>
              <a:off x="397295" y="5061456"/>
              <a:ext cx="3174828" cy="1140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660" b="1" dirty="0">
                  <a:solidFill>
                    <a:schemeClr val="accent6"/>
                  </a:solidFill>
                </a:rPr>
                <a:t>	  </a:t>
              </a:r>
              <a:r>
                <a:rPr lang="nl-NL" sz="680" b="1" dirty="0">
                  <a:solidFill>
                    <a:schemeClr val="accent6"/>
                  </a:solidFill>
                </a:rPr>
                <a:t>25-hydroxyvitamine D concentratie (ng/mL)</a:t>
              </a: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	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	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r>
                <a:rPr lang="nl-NL" sz="700" dirty="0">
                  <a:solidFill>
                    <a:schemeClr val="accent6"/>
                  </a:solidFill>
                </a:rPr>
                <a:t>	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r>
                <a:rPr lang="nl-NL" sz="700" dirty="0">
                  <a:solidFill>
                    <a:schemeClr val="accent6"/>
                  </a:solidFill>
                </a:rPr>
                <a:t>	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1B86D00F-D506-4714-B04F-C6EC3BF55BF4}"/>
                </a:ext>
              </a:extLst>
            </p:cNvPr>
            <p:cNvGrpSpPr/>
            <p:nvPr/>
          </p:nvGrpSpPr>
          <p:grpSpPr>
            <a:xfrm>
              <a:off x="268421" y="5243904"/>
              <a:ext cx="3424240" cy="3064300"/>
              <a:chOff x="3743674" y="2772069"/>
              <a:chExt cx="3424240" cy="3064300"/>
            </a:xfrm>
          </p:grpSpPr>
          <p:sp>
            <p:nvSpPr>
              <p:cNvPr id="54" name="Tijdelijke aanduiding voor tekst 4">
                <a:extLst>
                  <a:ext uri="{FF2B5EF4-FFF2-40B4-BE49-F238E27FC236}">
                    <a16:creationId xmlns:a16="http://schemas.microsoft.com/office/drawing/2014/main" id="{B66C4D1E-2039-4418-81F0-16AA2F144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45479" y="2772069"/>
                <a:ext cx="615474" cy="255133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Laag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M: &lt;18,3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V: &lt;15,2	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1.497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69,9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78,5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13,9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28,2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22,4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21,3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4,8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15,7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13,7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4,3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6,1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832,7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78,6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3,9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24,0</a:t>
                </a:r>
              </a:p>
            </p:txBody>
          </p:sp>
          <p:sp>
            <p:nvSpPr>
              <p:cNvPr id="55" name="Tijdelijke aanduiding voor tekst 4">
                <a:extLst>
                  <a:ext uri="{FF2B5EF4-FFF2-40B4-BE49-F238E27FC236}">
                    <a16:creationId xmlns:a16="http://schemas.microsoft.com/office/drawing/2014/main" id="{E07BD58E-FF76-4933-8DCD-B4F86A14F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3449" y="2773331"/>
                <a:ext cx="734992" cy="267958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Middel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M: 18,3-26,2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V: 15,2-22,0	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1.495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69,1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78,3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12,9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27,8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17,8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14,6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6,8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20,5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21,3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4,6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9,0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853,5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79,7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23,9	</a:t>
                </a:r>
              </a:p>
            </p:txBody>
          </p:sp>
          <p:sp>
            <p:nvSpPr>
              <p:cNvPr id="56" name="Tijdelijke aanduiding voor tekst 4">
                <a:extLst>
                  <a:ext uri="{FF2B5EF4-FFF2-40B4-BE49-F238E27FC236}">
                    <a16:creationId xmlns:a16="http://schemas.microsoft.com/office/drawing/2014/main" id="{F57CE606-33F9-4BC7-8A37-4C8B063F69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2441" y="2776420"/>
                <a:ext cx="615473" cy="267958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Hoog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M: &gt;26,2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V: &gt;22,0	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1.487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68,1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78,0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11,5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27,2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12,5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13,9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8,7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27,4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31,2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4,7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10,2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858,3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79,7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3,1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24,1	</a:t>
                </a:r>
              </a:p>
            </p:txBody>
          </p:sp>
          <p:sp>
            <p:nvSpPr>
              <p:cNvPr id="67" name="Tijdelijke aanduiding voor tekst 4">
                <a:extLst>
                  <a:ext uri="{FF2B5EF4-FFF2-40B4-BE49-F238E27FC236}">
                    <a16:creationId xmlns:a16="http://schemas.microsoft.com/office/drawing/2014/main" id="{DF34DE6F-10A8-437F-9716-AA240ACD23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3674" y="2772069"/>
                <a:ext cx="1397335" cy="306430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i="1" dirty="0">
                    <a:solidFill>
                      <a:schemeClr val="accent6"/>
                    </a:solidFill>
                  </a:rPr>
                  <a:t>n</a:t>
                </a: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Leeftijd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Geslacht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Hoogopgeleid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BMI (kg/m</a:t>
                </a:r>
                <a:r>
                  <a:rPr lang="nl-NL" sz="700" baseline="30000" dirty="0">
                    <a:solidFill>
                      <a:schemeClr val="accent6"/>
                    </a:solidFill>
                  </a:rPr>
                  <a:t>2</a:t>
                </a:r>
                <a:r>
                  <a:rPr lang="nl-NL" sz="700" dirty="0">
                    <a:solidFill>
                      <a:schemeClr val="accent6"/>
                    </a:solidFill>
                  </a:rPr>
                  <a:t>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Diabetes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Roken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Alcohol (g/d)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Fysieke activiteit, hoog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25-hydroxyvitamine D (</a:t>
                </a:r>
                <a:r>
                  <a:rPr lang="nl-NL" sz="700" dirty="0" err="1">
                    <a:solidFill>
                      <a:schemeClr val="accent6"/>
                    </a:solidFill>
                  </a:rPr>
                  <a:t>ng</a:t>
                </a:r>
                <a:r>
                  <a:rPr lang="nl-NL" sz="700" dirty="0">
                    <a:solidFill>
                      <a:schemeClr val="accent6"/>
                    </a:solidFill>
                  </a:rPr>
                  <a:t>/</a:t>
                </a:r>
                <a:r>
                  <a:rPr lang="nl-NL" sz="700" dirty="0" err="1">
                    <a:solidFill>
                      <a:schemeClr val="accent6"/>
                    </a:solidFill>
                  </a:rPr>
                  <a:t>mL</a:t>
                </a:r>
                <a:r>
                  <a:rPr lang="nl-NL" sz="700" dirty="0">
                    <a:solidFill>
                      <a:schemeClr val="accent6"/>
                    </a:solidFill>
                  </a:rPr>
                  <a:t>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Vitamine D inname (µg/d)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Vitamine D supplement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Calcium inname (mg/d)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DHD15-index score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Tijd sinds laatste hartinfarct (j)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Verminderde nierfunctie (%)	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	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	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	</a:t>
                </a:r>
              </a:p>
            </p:txBody>
          </p:sp>
        </p:grpSp>
      </p:grpSp>
      <p:sp>
        <p:nvSpPr>
          <p:cNvPr id="68" name="Rechthoek 67">
            <a:extLst>
              <a:ext uri="{FF2B5EF4-FFF2-40B4-BE49-F238E27FC236}">
                <a16:creationId xmlns:a16="http://schemas.microsoft.com/office/drawing/2014/main" id="{F4D8B68D-3658-436A-88AC-BCB5AC4BB7EA}"/>
              </a:ext>
            </a:extLst>
          </p:cNvPr>
          <p:cNvSpPr/>
          <p:nvPr/>
        </p:nvSpPr>
        <p:spPr>
          <a:xfrm>
            <a:off x="268890" y="8064151"/>
            <a:ext cx="3515785" cy="1755207"/>
          </a:xfrm>
          <a:prstGeom prst="rect">
            <a:avLst/>
          </a:prstGeom>
          <a:solidFill>
            <a:srgbClr val="F2F8FF"/>
          </a:solidFill>
          <a:ln w="41275">
            <a:solidFill>
              <a:srgbClr val="519FD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BC9E4B77-C509-1FE0-924C-7BA50BE0E0BB}"/>
              </a:ext>
            </a:extLst>
          </p:cNvPr>
          <p:cNvGrpSpPr/>
          <p:nvPr/>
        </p:nvGrpSpPr>
        <p:grpSpPr>
          <a:xfrm>
            <a:off x="438462" y="8064151"/>
            <a:ext cx="3350551" cy="1806327"/>
            <a:chOff x="454231" y="4338846"/>
            <a:chExt cx="3333181" cy="1806327"/>
          </a:xfrm>
        </p:grpSpPr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9A464A82-AEE7-7A29-B62F-51EEA0DA2A64}"/>
                </a:ext>
              </a:extLst>
            </p:cNvPr>
            <p:cNvSpPr txBox="1"/>
            <p:nvPr/>
          </p:nvSpPr>
          <p:spPr>
            <a:xfrm>
              <a:off x="628597" y="4338846"/>
              <a:ext cx="3065735" cy="335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  <a:latin typeface="+mj-lt"/>
                </a:rPr>
                <a:t>Tabel 2: </a:t>
              </a:r>
              <a:r>
                <a:rPr lang="nl-NL" sz="700" dirty="0">
                  <a:solidFill>
                    <a:schemeClr val="accent6"/>
                  </a:solidFill>
                  <a:latin typeface="+mj-lt"/>
                </a:rPr>
                <a:t>Multivariabele Hazard Ratio's (95% BI) voor de associatie tussen vitamine D-status en sterfte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6C6447B7-898C-4B61-B0D1-8263186F2336}"/>
                </a:ext>
              </a:extLst>
            </p:cNvPr>
            <p:cNvGrpSpPr/>
            <p:nvPr/>
          </p:nvGrpSpPr>
          <p:grpSpPr>
            <a:xfrm>
              <a:off x="454231" y="4876408"/>
              <a:ext cx="3333181" cy="1268765"/>
              <a:chOff x="454231" y="4839538"/>
              <a:chExt cx="3333181" cy="1268765"/>
            </a:xfrm>
          </p:grpSpPr>
          <p:sp>
            <p:nvSpPr>
              <p:cNvPr id="59" name="Tijdelijke aanduiding voor tekst 4">
                <a:extLst>
                  <a:ext uri="{FF2B5EF4-FFF2-40B4-BE49-F238E27FC236}">
                    <a16:creationId xmlns:a16="http://schemas.microsoft.com/office/drawing/2014/main" id="{ED35ADB6-33D2-849F-C2AF-C29B0227E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231" y="4967606"/>
                <a:ext cx="1263535" cy="11406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HVZ-sterfte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Aantal sterftegevallen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Volledig gecorrigeerd model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b="1" dirty="0">
                    <a:solidFill>
                      <a:schemeClr val="accent6"/>
                    </a:solidFill>
                  </a:rPr>
                  <a:t>Totale sterfte</a:t>
                </a:r>
                <a:br>
                  <a:rPr lang="nl-NL" sz="700" b="1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Aantal sterftegevallen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Volledig gecorrigeerd model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	</a:t>
                </a:r>
              </a:p>
            </p:txBody>
          </p:sp>
          <p:sp>
            <p:nvSpPr>
              <p:cNvPr id="60" name="Tijdelijke aanduiding voor tekst 4">
                <a:extLst>
                  <a:ext uri="{FF2B5EF4-FFF2-40B4-BE49-F238E27FC236}">
                    <a16:creationId xmlns:a16="http://schemas.microsoft.com/office/drawing/2014/main" id="{B3EBDC92-EF7F-7305-9843-2244809854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6996" y="4839538"/>
                <a:ext cx="312631" cy="11406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Laag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382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1,00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br>
                  <a:rPr lang="nl-NL" sz="700" dirty="0">
                    <a:solidFill>
                      <a:schemeClr val="accent6"/>
                    </a:solidFill>
                  </a:rPr>
                </a:b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863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1,00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endParaRPr lang="nl-NL" sz="7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5" name="Tijdelijke aanduiding voor tekst 4">
                <a:extLst>
                  <a:ext uri="{FF2B5EF4-FFF2-40B4-BE49-F238E27FC236}">
                    <a16:creationId xmlns:a16="http://schemas.microsoft.com/office/drawing/2014/main" id="{AE220BF3-73DB-4A49-8C43-D53F5E4994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0686" y="4840186"/>
                <a:ext cx="725820" cy="11406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Middel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300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0,76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(0,65-0,88)*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676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0,74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(0,67-0,82)*</a:t>
                </a:r>
              </a:p>
            </p:txBody>
          </p:sp>
          <p:sp>
            <p:nvSpPr>
              <p:cNvPr id="66" name="Tijdelijke aanduiding voor tekst 4">
                <a:extLst>
                  <a:ext uri="{FF2B5EF4-FFF2-40B4-BE49-F238E27FC236}">
                    <a16:creationId xmlns:a16="http://schemas.microsoft.com/office/drawing/2014/main" id="{A631245E-A373-4182-B409-B07F223DB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592" y="4845054"/>
                <a:ext cx="725820" cy="11406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Hoog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242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0,67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(0,57-0,79)*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552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0,65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(0,58-0,73)*</a:t>
                </a:r>
              </a:p>
            </p:txBody>
          </p:sp>
        </p:grpSp>
      </p:grp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91E54E1E-FE0A-4B9B-BF5F-81B966D5ED6A}"/>
              </a:ext>
            </a:extLst>
          </p:cNvPr>
          <p:cNvCxnSpPr>
            <a:cxnSpLocks/>
          </p:cNvCxnSpPr>
          <p:nvPr/>
        </p:nvCxnSpPr>
        <p:spPr>
          <a:xfrm>
            <a:off x="1732425" y="8578756"/>
            <a:ext cx="187071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Rectangle 19">
            <a:extLst>
              <a:ext uri="{FF2B5EF4-FFF2-40B4-BE49-F238E27FC236}">
                <a16:creationId xmlns:a16="http://schemas.microsoft.com/office/drawing/2014/main" id="{CDE511A5-43DC-7C93-E4E9-E1F760ABE28A}"/>
              </a:ext>
            </a:extLst>
          </p:cNvPr>
          <p:cNvSpPr/>
          <p:nvPr/>
        </p:nvSpPr>
        <p:spPr>
          <a:xfrm>
            <a:off x="249966" y="4388278"/>
            <a:ext cx="3428804" cy="328043"/>
          </a:xfrm>
          <a:prstGeom prst="rect">
            <a:avLst/>
          </a:prstGeom>
          <a:solidFill>
            <a:srgbClr val="D5EBFF"/>
          </a:solidFill>
          <a:ln>
            <a:solidFill>
              <a:srgbClr val="D5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r>
              <a:rPr lang="nl-NL" sz="800" b="1" dirty="0">
                <a:solidFill>
                  <a:schemeClr val="accent6"/>
                </a:solidFill>
              </a:rPr>
              <a:t>   </a:t>
            </a:r>
            <a:r>
              <a:rPr lang="nl-NL" sz="800" b="1" dirty="0">
                <a:solidFill>
                  <a:schemeClr val="tx1"/>
                </a:solidFill>
              </a:rPr>
              <a:t>Resultaten</a:t>
            </a:r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5E827D39-5683-EDFD-B07B-FEFA742D8AA7}"/>
              </a:ext>
            </a:extLst>
          </p:cNvPr>
          <p:cNvSpPr/>
          <p:nvPr/>
        </p:nvSpPr>
        <p:spPr>
          <a:xfrm>
            <a:off x="3645311" y="1879888"/>
            <a:ext cx="3346983" cy="45719"/>
          </a:xfrm>
          <a:prstGeom prst="rect">
            <a:avLst/>
          </a:prstGeom>
          <a:solidFill>
            <a:srgbClr val="D5EBFF"/>
          </a:solidFill>
          <a:ln>
            <a:solidFill>
              <a:srgbClr val="D5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nl-NL" sz="90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2FACB23-55E6-E5B2-7D14-CD9EEA6B47D3}"/>
              </a:ext>
            </a:extLst>
          </p:cNvPr>
          <p:cNvGrpSpPr/>
          <p:nvPr/>
        </p:nvGrpSpPr>
        <p:grpSpPr>
          <a:xfrm>
            <a:off x="331275" y="5350940"/>
            <a:ext cx="3183663" cy="426023"/>
            <a:chOff x="361709" y="5237135"/>
            <a:chExt cx="3183663" cy="426023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089B4C97-0619-4397-8A8E-3E294EF6B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708" y="5237135"/>
              <a:ext cx="22469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74458D51-5E7C-4D31-952C-728C0A5097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1709" y="5655706"/>
              <a:ext cx="3183663" cy="745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1" name="Groep 70">
            <a:extLst>
              <a:ext uri="{FF2B5EF4-FFF2-40B4-BE49-F238E27FC236}">
                <a16:creationId xmlns:a16="http://schemas.microsoft.com/office/drawing/2014/main" id="{B6AE9258-6D79-7C83-823F-02FCC803F171}"/>
              </a:ext>
            </a:extLst>
          </p:cNvPr>
          <p:cNvGrpSpPr/>
          <p:nvPr/>
        </p:nvGrpSpPr>
        <p:grpSpPr>
          <a:xfrm>
            <a:off x="3955310" y="5215173"/>
            <a:ext cx="3013083" cy="3165598"/>
            <a:chOff x="3912783" y="5172641"/>
            <a:chExt cx="3013083" cy="3165598"/>
          </a:xfrm>
        </p:grpSpPr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CE96ED61-E4D6-DB21-27D1-2D283D8F5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5" t="9923" r="6099" b="4073"/>
            <a:stretch/>
          </p:blipFill>
          <p:spPr bwMode="auto">
            <a:xfrm>
              <a:off x="4165208" y="5451438"/>
              <a:ext cx="2760658" cy="27688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Tijdelijke aanduiding voor tekst 4">
              <a:extLst>
                <a:ext uri="{FF2B5EF4-FFF2-40B4-BE49-F238E27FC236}">
                  <a16:creationId xmlns:a16="http://schemas.microsoft.com/office/drawing/2014/main" id="{975B9E3C-46C9-BB43-39A4-0EDF05DC8629}"/>
                </a:ext>
              </a:extLst>
            </p:cNvPr>
            <p:cNvSpPr txBox="1">
              <a:spLocks/>
            </p:cNvSpPr>
            <p:nvPr/>
          </p:nvSpPr>
          <p:spPr>
            <a:xfrm>
              <a:off x="4314662" y="5172641"/>
              <a:ext cx="2603459" cy="2430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Figuur 1: </a:t>
              </a:r>
              <a:r>
                <a:rPr lang="nl-NL" sz="700" dirty="0">
                  <a:solidFill>
                    <a:schemeClr val="accent6"/>
                  </a:solidFill>
                </a:rPr>
                <a:t>Continue associatie tussen vitamine D-status en HVZ-sterfte voor elke concentratie van vitamine D</a:t>
              </a:r>
              <a:endParaRPr lang="nl-NL" sz="700" b="1" dirty="0">
                <a:solidFill>
                  <a:schemeClr val="accent6"/>
                </a:solidFill>
              </a:endParaRPr>
            </a:p>
          </p:txBody>
        </p:sp>
        <p:sp>
          <p:nvSpPr>
            <p:cNvPr id="51" name="Tijdelijke aanduiding voor tekst 4">
              <a:extLst>
                <a:ext uri="{FF2B5EF4-FFF2-40B4-BE49-F238E27FC236}">
                  <a16:creationId xmlns:a16="http://schemas.microsoft.com/office/drawing/2014/main" id="{E0CA34B5-1569-02CC-7577-E078F305B1F1}"/>
                </a:ext>
              </a:extLst>
            </p:cNvPr>
            <p:cNvSpPr txBox="1">
              <a:spLocks/>
            </p:cNvSpPr>
            <p:nvPr/>
          </p:nvSpPr>
          <p:spPr>
            <a:xfrm>
              <a:off x="4937621" y="8223464"/>
              <a:ext cx="1634351" cy="1147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650" dirty="0">
                  <a:solidFill>
                    <a:schemeClr val="accent6"/>
                  </a:solidFill>
                </a:rPr>
                <a:t>25-hydroxyvitamine D (ng/mL)</a:t>
              </a:r>
            </a:p>
          </p:txBody>
        </p:sp>
        <p:sp>
          <p:nvSpPr>
            <p:cNvPr id="86" name="Tijdelijke aanduiding voor tekst 4">
              <a:extLst>
                <a:ext uri="{FF2B5EF4-FFF2-40B4-BE49-F238E27FC236}">
                  <a16:creationId xmlns:a16="http://schemas.microsoft.com/office/drawing/2014/main" id="{3183B20B-41BD-4F19-9AD7-71F6E88F06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011906" y="6209748"/>
              <a:ext cx="2167409" cy="1134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650" dirty="0">
                  <a:solidFill>
                    <a:schemeClr val="accent6"/>
                  </a:solidFill>
                </a:rPr>
                <a:t>0,5                        1,0             1,5        2,0</a:t>
              </a:r>
            </a:p>
          </p:txBody>
        </p:sp>
        <p:sp>
          <p:nvSpPr>
            <p:cNvPr id="52" name="Tijdelijke aanduiding voor tekst 4">
              <a:extLst>
                <a:ext uri="{FF2B5EF4-FFF2-40B4-BE49-F238E27FC236}">
                  <a16:creationId xmlns:a16="http://schemas.microsoft.com/office/drawing/2014/main" id="{C68ED832-E309-7953-7D70-5FF14BCC68C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651465" y="6705084"/>
              <a:ext cx="637411" cy="1147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650" dirty="0">
                  <a:solidFill>
                    <a:schemeClr val="accent6"/>
                  </a:solidFill>
                </a:rPr>
                <a:t>HR (95% BI)</a:t>
              </a:r>
            </a:p>
          </p:txBody>
        </p:sp>
      </p:grpSp>
      <p:sp>
        <p:nvSpPr>
          <p:cNvPr id="38" name="Tijdelijke aanduiding voor tekst 13">
            <a:extLst>
              <a:ext uri="{FF2B5EF4-FFF2-40B4-BE49-F238E27FC236}">
                <a16:creationId xmlns:a16="http://schemas.microsoft.com/office/drawing/2014/main" id="{06805972-67CC-991F-CD5E-FA91EF17C128}"/>
              </a:ext>
            </a:extLst>
          </p:cNvPr>
          <p:cNvSpPr txBox="1">
            <a:spLocks/>
          </p:cNvSpPr>
          <p:nvPr/>
        </p:nvSpPr>
        <p:spPr>
          <a:xfrm>
            <a:off x="4192377" y="8567340"/>
            <a:ext cx="2794837" cy="286099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95651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800" b="1" dirty="0"/>
              <a:t>Conclusie</a:t>
            </a:r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45AA4C11-AAFC-0653-46D1-8B866C38FB71}"/>
              </a:ext>
            </a:extLst>
          </p:cNvPr>
          <p:cNvGrpSpPr/>
          <p:nvPr/>
        </p:nvGrpSpPr>
        <p:grpSpPr>
          <a:xfrm>
            <a:off x="3859544" y="2074720"/>
            <a:ext cx="3234874" cy="2789974"/>
            <a:chOff x="3859544" y="2054400"/>
            <a:chExt cx="3234874" cy="2789974"/>
          </a:xfrm>
        </p:grpSpPr>
        <p:sp>
          <p:nvSpPr>
            <p:cNvPr id="1036" name="Tekstvak 1035">
              <a:extLst>
                <a:ext uri="{FF2B5EF4-FFF2-40B4-BE49-F238E27FC236}">
                  <a16:creationId xmlns:a16="http://schemas.microsoft.com/office/drawing/2014/main" id="{8D8B9040-5069-CF5F-6807-3D9E9493A6CF}"/>
                </a:ext>
              </a:extLst>
            </p:cNvPr>
            <p:cNvSpPr txBox="1"/>
            <p:nvPr/>
          </p:nvSpPr>
          <p:spPr>
            <a:xfrm>
              <a:off x="4201504" y="2054400"/>
              <a:ext cx="2708563" cy="59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  <a:latin typeface="+mj-lt"/>
                </a:rPr>
                <a:t>Tabel 3: </a:t>
              </a:r>
              <a:r>
                <a:rPr lang="nl-NL" sz="700" dirty="0">
                  <a:solidFill>
                    <a:schemeClr val="accent6"/>
                  </a:solidFill>
                  <a:latin typeface="+mj-lt"/>
                </a:rPr>
                <a:t>Multivariabele Hazard Ratio's (95% BI) in subgroepen voor de associatie tussen vitamine D-status en HVZ-sterfte</a:t>
              </a: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  <a:latin typeface="+mj-lt"/>
                </a:rPr>
                <a:t> 	                    	                        </a:t>
              </a:r>
            </a:p>
          </p:txBody>
        </p:sp>
        <p:sp>
          <p:nvSpPr>
            <p:cNvPr id="75" name="Tijdelijke aanduiding voor tekst 13">
              <a:extLst>
                <a:ext uri="{FF2B5EF4-FFF2-40B4-BE49-F238E27FC236}">
                  <a16:creationId xmlns:a16="http://schemas.microsoft.com/office/drawing/2014/main" id="{08490B61-0727-4F70-912F-1BF68A6509C2}"/>
                </a:ext>
              </a:extLst>
            </p:cNvPr>
            <p:cNvSpPr txBox="1">
              <a:spLocks/>
            </p:cNvSpPr>
            <p:nvPr/>
          </p:nvSpPr>
          <p:spPr>
            <a:xfrm>
              <a:off x="4249872" y="2515209"/>
              <a:ext cx="2755772" cy="228375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7000">
                  <a:schemeClr val="bg1">
                    <a:alpha val="0"/>
                  </a:schemeClr>
                </a:gs>
                <a:gs pos="6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p:spPr>
          <p:txBody>
            <a:bodyPr lIns="0" tIns="95651" rIns="0" bIns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800" dirty="0"/>
            </a:p>
          </p:txBody>
        </p:sp>
        <p:sp>
          <p:nvSpPr>
            <p:cNvPr id="1039" name="Tijdelijke aanduiding voor tekst 4">
              <a:extLst>
                <a:ext uri="{FF2B5EF4-FFF2-40B4-BE49-F238E27FC236}">
                  <a16:creationId xmlns:a16="http://schemas.microsoft.com/office/drawing/2014/main" id="{C8A7D502-6F97-26C4-445C-1BFF78E73251}"/>
                </a:ext>
              </a:extLst>
            </p:cNvPr>
            <p:cNvSpPr txBox="1">
              <a:spLocks/>
            </p:cNvSpPr>
            <p:nvPr/>
          </p:nvSpPr>
          <p:spPr>
            <a:xfrm>
              <a:off x="5291850" y="2677755"/>
              <a:ext cx="373766" cy="21666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Middel</a:t>
              </a:r>
              <a:br>
                <a:rPr lang="nl-NL" sz="700" b="1" dirty="0">
                  <a:solidFill>
                    <a:schemeClr val="accent6"/>
                  </a:solidFill>
                </a:rPr>
              </a:br>
              <a:br>
                <a:rPr lang="nl-NL" sz="700" b="1" dirty="0">
                  <a:solidFill>
                    <a:schemeClr val="accent6"/>
                  </a:solidFill>
                </a:rPr>
              </a:br>
              <a:endParaRPr lang="nl-NL" sz="700" b="1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0,84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0,65*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0,64*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0,81*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0,87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0,66*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</p:txBody>
        </p:sp>
        <p:sp>
          <p:nvSpPr>
            <p:cNvPr id="1040" name="Tijdelijke aanduiding voor tekst 4">
              <a:extLst>
                <a:ext uri="{FF2B5EF4-FFF2-40B4-BE49-F238E27FC236}">
                  <a16:creationId xmlns:a16="http://schemas.microsoft.com/office/drawing/2014/main" id="{90AE961E-DDD4-B526-B729-E75B48AAA303}"/>
                </a:ext>
              </a:extLst>
            </p:cNvPr>
            <p:cNvSpPr txBox="1">
              <a:spLocks/>
            </p:cNvSpPr>
            <p:nvPr/>
          </p:nvSpPr>
          <p:spPr>
            <a:xfrm>
              <a:off x="5740881" y="2672866"/>
              <a:ext cx="325694" cy="21666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Hoog</a:t>
              </a:r>
              <a:br>
                <a:rPr lang="nl-NL" sz="700" b="1" dirty="0">
                  <a:solidFill>
                    <a:schemeClr val="accent6"/>
                  </a:solidFill>
                </a:rPr>
              </a:br>
              <a:br>
                <a:rPr lang="nl-NL" sz="700" dirty="0">
                  <a:solidFill>
                    <a:schemeClr val="accent6"/>
                  </a:solidFill>
                </a:rPr>
              </a:b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0,75*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0,58*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0,68*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0,68*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0,75*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0,60*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</p:txBody>
        </p:sp>
        <p:sp>
          <p:nvSpPr>
            <p:cNvPr id="1037" name="Tijdelijke aanduiding voor tekst 4">
              <a:extLst>
                <a:ext uri="{FF2B5EF4-FFF2-40B4-BE49-F238E27FC236}">
                  <a16:creationId xmlns:a16="http://schemas.microsoft.com/office/drawing/2014/main" id="{BDFD202B-18A3-AD8F-E0D1-FA6BE9DD1B8E}"/>
                </a:ext>
              </a:extLst>
            </p:cNvPr>
            <p:cNvSpPr txBox="1">
              <a:spLocks/>
            </p:cNvSpPr>
            <p:nvPr/>
          </p:nvSpPr>
          <p:spPr>
            <a:xfrm>
              <a:off x="4866380" y="2677755"/>
              <a:ext cx="412533" cy="21666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Laag</a:t>
              </a:r>
              <a:br>
                <a:rPr lang="nl-NL" sz="700" b="1" dirty="0">
                  <a:solidFill>
                    <a:schemeClr val="accent6"/>
                  </a:solidFill>
                </a:rPr>
              </a:br>
              <a:endParaRPr lang="nl-NL" sz="700" b="1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br>
                <a:rPr lang="nl-NL" sz="700" b="1" dirty="0">
                  <a:solidFill>
                    <a:schemeClr val="accent6"/>
                  </a:solidFill>
                </a:rPr>
              </a:b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</p:txBody>
        </p:sp>
        <p:sp>
          <p:nvSpPr>
            <p:cNvPr id="1034" name="Tijdelijke aanduiding voor tekst 4">
              <a:extLst>
                <a:ext uri="{FF2B5EF4-FFF2-40B4-BE49-F238E27FC236}">
                  <a16:creationId xmlns:a16="http://schemas.microsoft.com/office/drawing/2014/main" id="{3077FAB9-D153-DCB3-FB7A-BFCC3388C690}"/>
                </a:ext>
              </a:extLst>
            </p:cNvPr>
            <p:cNvSpPr txBox="1">
              <a:spLocks/>
            </p:cNvSpPr>
            <p:nvPr/>
          </p:nvSpPr>
          <p:spPr>
            <a:xfrm>
              <a:off x="3859544" y="2933650"/>
              <a:ext cx="2044395" cy="19101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Fysieke activiteit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r>
                <a:rPr lang="nl-NL" sz="700" dirty="0">
                  <a:solidFill>
                    <a:schemeClr val="accent6"/>
                  </a:solidFill>
                </a:rPr>
                <a:t>Laag </a:t>
              </a:r>
              <a:r>
                <a:rPr lang="nl-NL" sz="700" i="1" dirty="0">
                  <a:solidFill>
                    <a:schemeClr val="accent6"/>
                  </a:solidFill>
                </a:rPr>
                <a:t>(n=</a:t>
              </a:r>
              <a:r>
                <a:rPr lang="nl-NL" sz="700" dirty="0">
                  <a:solidFill>
                    <a:schemeClr val="accent6"/>
                  </a:solidFill>
                </a:rPr>
                <a:t>498/1.877)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br>
                <a:rPr lang="nl-NL" sz="700" dirty="0">
                  <a:solidFill>
                    <a:schemeClr val="accent6"/>
                  </a:solidFill>
                </a:rPr>
              </a:br>
              <a:r>
                <a:rPr lang="nl-NL" sz="700" dirty="0">
                  <a:solidFill>
                    <a:schemeClr val="accent6"/>
                  </a:solidFill>
                </a:rPr>
                <a:t>Hoog </a:t>
              </a:r>
              <a:r>
                <a:rPr lang="nl-NL" sz="700" i="1" dirty="0">
                  <a:solidFill>
                    <a:schemeClr val="accent6"/>
                  </a:solidFill>
                </a:rPr>
                <a:t>(n=</a:t>
              </a:r>
              <a:r>
                <a:rPr lang="nl-NL" sz="700" dirty="0">
                  <a:solidFill>
                    <a:schemeClr val="accent6"/>
                  </a:solidFill>
                </a:rPr>
                <a:t>426/2.602)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br>
                <a:rPr lang="nl-NL" sz="700" dirty="0">
                  <a:solidFill>
                    <a:schemeClr val="accent6"/>
                  </a:solidFill>
                </a:rPr>
              </a:br>
              <a:r>
                <a:rPr lang="nl-NL" sz="700" b="1" dirty="0">
                  <a:solidFill>
                    <a:schemeClr val="accent6"/>
                  </a:solidFill>
                </a:rPr>
                <a:t>Obesitas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Ja (</a:t>
              </a:r>
              <a:r>
                <a:rPr lang="nl-NL" sz="700" i="1" dirty="0">
                  <a:solidFill>
                    <a:schemeClr val="accent6"/>
                  </a:solidFill>
                </a:rPr>
                <a:t>n</a:t>
              </a:r>
              <a:r>
                <a:rPr lang="nl-NL" sz="700" dirty="0">
                  <a:solidFill>
                    <a:schemeClr val="accent6"/>
                  </a:solidFill>
                </a:rPr>
                <a:t>=251/1.060)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Nee (</a:t>
              </a:r>
              <a:r>
                <a:rPr lang="nl-NL" sz="700" i="1" dirty="0">
                  <a:solidFill>
                    <a:schemeClr val="accent6"/>
                  </a:solidFill>
                </a:rPr>
                <a:t>n</a:t>
              </a:r>
              <a:r>
                <a:rPr lang="nl-NL" sz="700" dirty="0">
                  <a:solidFill>
                    <a:schemeClr val="accent6"/>
                  </a:solidFill>
                </a:rPr>
                <a:t>=673/3.419)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Calcium inname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Laag (</a:t>
              </a:r>
              <a:r>
                <a:rPr lang="nl-NL" sz="700" i="1" dirty="0">
                  <a:solidFill>
                    <a:schemeClr val="accent6"/>
                  </a:solidFill>
                </a:rPr>
                <a:t>n</a:t>
              </a:r>
              <a:r>
                <a:rPr lang="nl-NL" sz="700" dirty="0">
                  <a:solidFill>
                    <a:schemeClr val="accent6"/>
                  </a:solidFill>
                </a:rPr>
                <a:t>=460/2.240)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Hoog (</a:t>
              </a:r>
              <a:r>
                <a:rPr lang="nl-NL" sz="700" i="1" dirty="0">
                  <a:solidFill>
                    <a:schemeClr val="accent6"/>
                  </a:solidFill>
                </a:rPr>
                <a:t>n</a:t>
              </a:r>
              <a:r>
                <a:rPr lang="nl-NL" sz="700" dirty="0">
                  <a:solidFill>
                    <a:schemeClr val="accent6"/>
                  </a:solidFill>
                </a:rPr>
                <a:t>=464/2.239)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</p:txBody>
        </p:sp>
        <p:grpSp>
          <p:nvGrpSpPr>
            <p:cNvPr id="63" name="Groep 62">
              <a:extLst>
                <a:ext uri="{FF2B5EF4-FFF2-40B4-BE49-F238E27FC236}">
                  <a16:creationId xmlns:a16="http://schemas.microsoft.com/office/drawing/2014/main" id="{1C7000E3-7436-733B-9272-5DE3E4FA309C}"/>
                </a:ext>
              </a:extLst>
            </p:cNvPr>
            <p:cNvGrpSpPr/>
            <p:nvPr/>
          </p:nvGrpSpPr>
          <p:grpSpPr>
            <a:xfrm>
              <a:off x="6108221" y="2950886"/>
              <a:ext cx="986197" cy="1835106"/>
              <a:chOff x="6108221" y="2860946"/>
              <a:chExt cx="986197" cy="1835106"/>
            </a:xfrm>
          </p:grpSpPr>
          <p:pic>
            <p:nvPicPr>
              <p:cNvPr id="1053" name="Afbeelding 1052">
                <a:extLst>
                  <a:ext uri="{FF2B5EF4-FFF2-40B4-BE49-F238E27FC236}">
                    <a16:creationId xmlns:a16="http://schemas.microsoft.com/office/drawing/2014/main" id="{F4DB9995-4611-E632-ADF2-6A857EBD6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6188621" y="4125974"/>
                <a:ext cx="890950" cy="50988"/>
              </a:xfrm>
              <a:prstGeom prst="rect">
                <a:avLst/>
              </a:prstGeom>
            </p:spPr>
          </p:pic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54E8FE02-DB33-51EC-3313-8D3162A68F97}"/>
                  </a:ext>
                </a:extLst>
              </p:cNvPr>
              <p:cNvGrpSpPr/>
              <p:nvPr/>
            </p:nvGrpSpPr>
            <p:grpSpPr>
              <a:xfrm>
                <a:off x="6108221" y="2860946"/>
                <a:ext cx="986197" cy="1835106"/>
                <a:chOff x="2730309" y="8017302"/>
                <a:chExt cx="986197" cy="1835106"/>
              </a:xfrm>
            </p:grpSpPr>
            <p:pic>
              <p:nvPicPr>
                <p:cNvPr id="1051" name="Afbeelding 1050">
                  <a:extLst>
                    <a:ext uri="{FF2B5EF4-FFF2-40B4-BE49-F238E27FC236}">
                      <a16:creationId xmlns:a16="http://schemas.microsoft.com/office/drawing/2014/main" id="{40A12FCE-D12E-5795-AAE1-99E688D05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b="9139"/>
                <a:stretch/>
              </p:blipFill>
              <p:spPr>
                <a:xfrm>
                  <a:off x="2809142" y="9336421"/>
                  <a:ext cx="890951" cy="433264"/>
                </a:xfrm>
                <a:prstGeom prst="rect">
                  <a:avLst/>
                </a:prstGeom>
              </p:spPr>
            </p:pic>
            <p:pic>
              <p:nvPicPr>
                <p:cNvPr id="1047" name="Afbeelding 1046">
                  <a:extLst>
                    <a:ext uri="{FF2B5EF4-FFF2-40B4-BE49-F238E27FC236}">
                      <a16:creationId xmlns:a16="http://schemas.microsoft.com/office/drawing/2014/main" id="{CE0C90E5-ACBF-65F9-CAA3-72F48FEAE1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0309" y="8017302"/>
                  <a:ext cx="971787" cy="623948"/>
                </a:xfrm>
                <a:prstGeom prst="rect">
                  <a:avLst/>
                </a:prstGeom>
              </p:spPr>
            </p:pic>
            <p:pic>
              <p:nvPicPr>
                <p:cNvPr id="1049" name="Afbeelding 1048">
                  <a:extLst>
                    <a:ext uri="{FF2B5EF4-FFF2-40B4-BE49-F238E27FC236}">
                      <a16:creationId xmlns:a16="http://schemas.microsoft.com/office/drawing/2014/main" id="{5616A204-DD4D-D8D8-1898-A7CEEF7E2B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31580" y="8659438"/>
                  <a:ext cx="971787" cy="615465"/>
                </a:xfrm>
                <a:prstGeom prst="rect">
                  <a:avLst/>
                </a:prstGeom>
              </p:spPr>
            </p:pic>
            <p:sp>
              <p:nvSpPr>
                <p:cNvPr id="1059" name="Tijdelijke aanduiding voor tekst 4">
                  <a:extLst>
                    <a:ext uri="{FF2B5EF4-FFF2-40B4-BE49-F238E27FC236}">
                      <a16:creationId xmlns:a16="http://schemas.microsoft.com/office/drawing/2014/main" id="{2B6A4A8D-FAD6-B72B-DC83-4899262CB3E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5156" y="9737633"/>
                  <a:ext cx="141350" cy="11477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lnSpc>
                      <a:spcPts val="1015"/>
                    </a:lnSpc>
                    <a:spcBef>
                      <a:spcPts val="0"/>
                    </a:spcBef>
                    <a:buNone/>
                  </a:pPr>
                  <a:r>
                    <a:rPr lang="nl-NL" sz="700" dirty="0">
                      <a:solidFill>
                        <a:schemeClr val="accent6"/>
                      </a:solidFill>
                    </a:rPr>
                    <a:t>1</a:t>
                  </a:r>
                </a:p>
              </p:txBody>
            </p:sp>
          </p:grpSp>
        </p:grpSp>
        <p:sp>
          <p:nvSpPr>
            <p:cNvPr id="1057" name="Gelijkbenige driehoek 1056">
              <a:extLst>
                <a:ext uri="{FF2B5EF4-FFF2-40B4-BE49-F238E27FC236}">
                  <a16:creationId xmlns:a16="http://schemas.microsoft.com/office/drawing/2014/main" id="{B9844F0F-AC68-7C32-7D29-F3CA5FC21308}"/>
                </a:ext>
              </a:extLst>
            </p:cNvPr>
            <p:cNvSpPr/>
            <p:nvPr/>
          </p:nvSpPr>
          <p:spPr>
            <a:xfrm>
              <a:off x="5766314" y="2827064"/>
              <a:ext cx="53209" cy="45719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056" name="Rechthoek 1055">
              <a:extLst>
                <a:ext uri="{FF2B5EF4-FFF2-40B4-BE49-F238E27FC236}">
                  <a16:creationId xmlns:a16="http://schemas.microsoft.com/office/drawing/2014/main" id="{1D2A850F-6FE4-A087-E7B7-2EE59CFDC584}"/>
                </a:ext>
              </a:extLst>
            </p:cNvPr>
            <p:cNvSpPr/>
            <p:nvPr/>
          </p:nvSpPr>
          <p:spPr>
            <a:xfrm>
              <a:off x="5309220" y="2821424"/>
              <a:ext cx="48335" cy="5145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41A52AA1-AC14-D5A0-A97F-90584F952AE6}"/>
              </a:ext>
            </a:extLst>
          </p:cNvPr>
          <p:cNvSpPr txBox="1">
            <a:spLocks/>
          </p:cNvSpPr>
          <p:nvPr/>
        </p:nvSpPr>
        <p:spPr>
          <a:xfrm>
            <a:off x="964742" y="8442601"/>
            <a:ext cx="3174828" cy="11406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680" b="1" dirty="0">
                <a:solidFill>
                  <a:schemeClr val="accent6"/>
                </a:solidFill>
              </a:rPr>
              <a:t>Vitamine D-status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	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	</a:t>
            </a: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	</a:t>
            </a: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	</a:t>
            </a:r>
          </a:p>
        </p:txBody>
      </p:sp>
      <p:sp>
        <p:nvSpPr>
          <p:cNvPr id="69" name="Tijdelijke aanduiding voor tekst 13">
            <a:extLst>
              <a:ext uri="{FF2B5EF4-FFF2-40B4-BE49-F238E27FC236}">
                <a16:creationId xmlns:a16="http://schemas.microsoft.com/office/drawing/2014/main" id="{C3192FA8-256E-4E96-B205-DD80429FE7CC}"/>
              </a:ext>
            </a:extLst>
          </p:cNvPr>
          <p:cNvSpPr txBox="1">
            <a:spLocks/>
          </p:cNvSpPr>
          <p:nvPr/>
        </p:nvSpPr>
        <p:spPr>
          <a:xfrm>
            <a:off x="705403" y="8420020"/>
            <a:ext cx="2899250" cy="264497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95651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endParaRPr lang="nl-NL" sz="80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BF2685B-23D0-3ACC-EA86-C3C5FDDB4018}"/>
              </a:ext>
            </a:extLst>
          </p:cNvPr>
          <p:cNvCxnSpPr>
            <a:cxnSpLocks/>
          </p:cNvCxnSpPr>
          <p:nvPr/>
        </p:nvCxnSpPr>
        <p:spPr>
          <a:xfrm flipH="1">
            <a:off x="4744499" y="2687427"/>
            <a:ext cx="131762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1BF12467-F250-F5A0-E1D2-FE38D2A67C30}"/>
              </a:ext>
            </a:extLst>
          </p:cNvPr>
          <p:cNvSpPr txBox="1">
            <a:spLocks/>
          </p:cNvSpPr>
          <p:nvPr/>
        </p:nvSpPr>
        <p:spPr>
          <a:xfrm>
            <a:off x="3808021" y="2553850"/>
            <a:ext cx="3174828" cy="11406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680" b="1" dirty="0">
                <a:solidFill>
                  <a:schemeClr val="accent6"/>
                </a:solidFill>
              </a:rPr>
              <a:t>Vitamine D-status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	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	</a:t>
            </a: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	</a:t>
            </a: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675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M:\My Documents"/>
  <p:tag name="BULLETTYPE" val="3"/>
  <p:tag name="BUBBLENAMEVISIBLE" val="True"/>
  <p:tag name="ALLOWUSERFEEDBACK" val="Fals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1db15a4a-4f07-479c-aa9c-b2956bbb4aa2"/>
  <p:tag name="TPFULLVERSION" val="4.5.1.22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Aangepast ontwerp">
  <a:themeElements>
    <a:clrScheme name="WageningenUR posters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 poste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CF9392D23404A96D386E0D335B622" ma:contentTypeVersion="20" ma:contentTypeDescription="Een nieuw document maken." ma:contentTypeScope="" ma:versionID="93b983d98f70239b11214324d0c52221">
  <xsd:schema xmlns:xsd="http://www.w3.org/2001/XMLSchema" xmlns:xs="http://www.w3.org/2001/XMLSchema" xmlns:p="http://schemas.microsoft.com/office/2006/metadata/properties" xmlns:ns2="9021ec9a-68ba-422a-bc12-88d9a5b622cf" xmlns:ns3="a3de1f38-69d5-4fca-b875-ac53661aad3e" targetNamespace="http://schemas.microsoft.com/office/2006/metadata/properties" ma:root="true" ma:fieldsID="010887048aff972c838642983369b4f3" ns2:_="" ns3:_="">
    <xsd:import namespace="9021ec9a-68ba-422a-bc12-88d9a5b622cf"/>
    <xsd:import namespace="a3de1f38-69d5-4fca-b875-ac53661aad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1ec9a-68ba-422a-bc12-88d9a5b622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8c64b1d6-12bc-4c5d-a767-1f9f82dc91ac}" ma:internalName="TaxCatchAll" ma:showField="CatchAllData" ma:web="9021ec9a-68ba-422a-bc12-88d9a5b62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e1f38-69d5-4fca-b875-ac53661aa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Afmeldingsstatus" ma:internalName="Afmeldings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3d8e9c34-e95f-4034-93a5-69e2f2ebd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DED6A6-9620-46BB-A195-EF6B9A48C483}"/>
</file>

<file path=customXml/itemProps2.xml><?xml version="1.0" encoding="utf-8"?>
<ds:datastoreItem xmlns:ds="http://schemas.openxmlformats.org/officeDocument/2006/customXml" ds:itemID="{A735BCA3-1E94-411F-84AA-90B23239FB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6332</TotalTime>
  <Words>685</Words>
  <Application>Microsoft Office PowerPoint</Application>
  <PresentationFormat>Aangepast</PresentationFormat>
  <Paragraphs>185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Verdana</vt:lpstr>
      <vt:lpstr>Arial</vt:lpstr>
      <vt:lpstr>Calibri</vt:lpstr>
      <vt:lpstr>Aangepast ontwerp</vt:lpstr>
      <vt:lpstr>Vitamine D-status en sterfte door hart- en vaatziekten bij hartpatiënten: een prospectieve analyse in het Alpha Omega Cohort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Pijkeren, Claudia van</cp:lastModifiedBy>
  <cp:revision>524</cp:revision>
  <cp:lastPrinted>2015-09-15T08:57:18Z</cp:lastPrinted>
  <dcterms:created xsi:type="dcterms:W3CDTF">2011-09-29T08:30:03Z</dcterms:created>
  <dcterms:modified xsi:type="dcterms:W3CDTF">2023-05-11T08:52:03Z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WP_UNIVERSITY_UK</vt:lpwstr>
  </property>
</Properties>
</file>